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1"/>
    <p:sldId id="257" r:id="rId12"/>
  </p:sldIdLst>
  <p:sldSz cx="10693400" cy="75565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Intro" charset="1" panose="020000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slides/slide1.xml" Type="http://schemas.openxmlformats.org/officeDocument/2006/relationships/slide"/><Relationship Id="rId12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441323" y="172331"/>
            <a:ext cx="2431848" cy="3504122"/>
            <a:chOff x="0" y="0"/>
            <a:chExt cx="1864859" cy="2687130"/>
          </a:xfrm>
        </p:grpSpPr>
        <p:sp>
          <p:nvSpPr>
            <p:cNvPr name="Freeform 3" id="3"/>
            <p:cNvSpPr/>
            <p:nvPr/>
          </p:nvSpPr>
          <p:spPr>
            <a:xfrm>
              <a:off x="31750" y="31750"/>
              <a:ext cx="1801359" cy="2623630"/>
            </a:xfrm>
            <a:custGeom>
              <a:avLst/>
              <a:gdLst/>
              <a:ahLst/>
              <a:cxnLst/>
              <a:rect r="r" b="b" t="t" l="l"/>
              <a:pathLst>
                <a:path h="2623630" w="1801359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1864859" cy="2687130"/>
            </a:xfrm>
            <a:custGeom>
              <a:avLst/>
              <a:gdLst/>
              <a:ahLst/>
              <a:cxnLst/>
              <a:rect r="r" b="b" t="t" l="l"/>
              <a:pathLst>
                <a:path h="2687130" w="1864859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0"/>
                  </a:lnTo>
                  <a:cubicBezTo>
                    <a:pt x="1805169" y="2598230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0"/>
                    <a:pt x="59690" y="256267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0"/>
                  </a:lnTo>
                  <a:cubicBezTo>
                    <a:pt x="0" y="2631250"/>
                    <a:pt x="55880" y="2687130"/>
                    <a:pt x="124460" y="2687130"/>
                  </a:cubicBezTo>
                  <a:lnTo>
                    <a:pt x="1740399" y="2687130"/>
                  </a:lnTo>
                  <a:cubicBezTo>
                    <a:pt x="1808979" y="2687130"/>
                    <a:pt x="1864859" y="2631250"/>
                    <a:pt x="1864859" y="2562670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FBD02B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98988" y="1053951"/>
            <a:ext cx="1916518" cy="1343958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5441323" y="3883547"/>
            <a:ext cx="2431848" cy="3504122"/>
            <a:chOff x="0" y="0"/>
            <a:chExt cx="1864859" cy="2687130"/>
          </a:xfrm>
        </p:grpSpPr>
        <p:sp>
          <p:nvSpPr>
            <p:cNvPr name="Freeform 7" id="7"/>
            <p:cNvSpPr/>
            <p:nvPr/>
          </p:nvSpPr>
          <p:spPr>
            <a:xfrm>
              <a:off x="31750" y="31750"/>
              <a:ext cx="1801359" cy="2623630"/>
            </a:xfrm>
            <a:custGeom>
              <a:avLst/>
              <a:gdLst/>
              <a:ahLst/>
              <a:cxnLst/>
              <a:rect r="r" b="b" t="t" l="l"/>
              <a:pathLst>
                <a:path h="2623630" w="1801359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" id="8"/>
            <p:cNvSpPr/>
            <p:nvPr/>
          </p:nvSpPr>
          <p:spPr>
            <a:xfrm>
              <a:off x="0" y="0"/>
              <a:ext cx="1864859" cy="2687130"/>
            </a:xfrm>
            <a:custGeom>
              <a:avLst/>
              <a:gdLst/>
              <a:ahLst/>
              <a:cxnLst/>
              <a:rect r="r" b="b" t="t" l="l"/>
              <a:pathLst>
                <a:path h="2687130" w="1864859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0"/>
                  </a:lnTo>
                  <a:cubicBezTo>
                    <a:pt x="1805169" y="2598230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0"/>
                    <a:pt x="59690" y="256267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0"/>
                  </a:lnTo>
                  <a:cubicBezTo>
                    <a:pt x="0" y="2631250"/>
                    <a:pt x="55880" y="2687130"/>
                    <a:pt x="124460" y="2687130"/>
                  </a:cubicBezTo>
                  <a:lnTo>
                    <a:pt x="1740399" y="2687130"/>
                  </a:lnTo>
                  <a:cubicBezTo>
                    <a:pt x="1808979" y="2687130"/>
                    <a:pt x="1864859" y="2631250"/>
                    <a:pt x="1864859" y="2562670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65454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5585975" y="6692683"/>
            <a:ext cx="2142544" cy="528785"/>
            <a:chOff x="0" y="0"/>
            <a:chExt cx="4949104" cy="1221452"/>
          </a:xfrm>
        </p:grpSpPr>
        <p:sp>
          <p:nvSpPr>
            <p:cNvPr name="Freeform 10" id="10"/>
            <p:cNvSpPr/>
            <p:nvPr/>
          </p:nvSpPr>
          <p:spPr>
            <a:xfrm>
              <a:off x="31750" y="31750"/>
              <a:ext cx="4885604" cy="1157952"/>
            </a:xfrm>
            <a:custGeom>
              <a:avLst/>
              <a:gdLst/>
              <a:ahLst/>
              <a:cxnLst/>
              <a:rect r="r" b="b" t="t" l="l"/>
              <a:pathLst>
                <a:path h="1157952" w="4885604">
                  <a:moveTo>
                    <a:pt x="4792894" y="1157952"/>
                  </a:moveTo>
                  <a:lnTo>
                    <a:pt x="92710" y="1157952"/>
                  </a:lnTo>
                  <a:cubicBezTo>
                    <a:pt x="41910" y="1157952"/>
                    <a:pt x="0" y="1116042"/>
                    <a:pt x="0" y="10652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791624" y="0"/>
                  </a:lnTo>
                  <a:cubicBezTo>
                    <a:pt x="4842424" y="0"/>
                    <a:pt x="4884334" y="41910"/>
                    <a:pt x="4884334" y="92710"/>
                  </a:cubicBezTo>
                  <a:lnTo>
                    <a:pt x="4884334" y="1063972"/>
                  </a:lnTo>
                  <a:cubicBezTo>
                    <a:pt x="4885604" y="1116042"/>
                    <a:pt x="4843694" y="1157952"/>
                    <a:pt x="4792894" y="1157952"/>
                  </a:cubicBezTo>
                  <a:close/>
                </a:path>
              </a:pathLst>
            </a:custGeom>
            <a:solidFill>
              <a:srgbClr val="E65454"/>
            </a:solidFill>
          </p:spPr>
        </p:sp>
        <p:sp>
          <p:nvSpPr>
            <p:cNvPr name="Freeform 11" id="11"/>
            <p:cNvSpPr/>
            <p:nvPr/>
          </p:nvSpPr>
          <p:spPr>
            <a:xfrm>
              <a:off x="0" y="0"/>
              <a:ext cx="4949104" cy="1221452"/>
            </a:xfrm>
            <a:custGeom>
              <a:avLst/>
              <a:gdLst/>
              <a:ahLst/>
              <a:cxnLst/>
              <a:rect r="r" b="b" t="t" l="l"/>
              <a:pathLst>
                <a:path h="1221452" w="4949104">
                  <a:moveTo>
                    <a:pt x="4824644" y="59690"/>
                  </a:moveTo>
                  <a:cubicBezTo>
                    <a:pt x="4860204" y="59690"/>
                    <a:pt x="4889414" y="88900"/>
                    <a:pt x="4889414" y="124460"/>
                  </a:cubicBezTo>
                  <a:lnTo>
                    <a:pt x="4889414" y="1096992"/>
                  </a:lnTo>
                  <a:cubicBezTo>
                    <a:pt x="4889414" y="1132552"/>
                    <a:pt x="4860204" y="1161762"/>
                    <a:pt x="4824644" y="1161762"/>
                  </a:cubicBezTo>
                  <a:lnTo>
                    <a:pt x="124460" y="1161762"/>
                  </a:lnTo>
                  <a:cubicBezTo>
                    <a:pt x="88900" y="1161762"/>
                    <a:pt x="59690" y="1132552"/>
                    <a:pt x="59690" y="10969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824644" y="59690"/>
                  </a:lnTo>
                  <a:moveTo>
                    <a:pt x="48246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96992"/>
                  </a:lnTo>
                  <a:cubicBezTo>
                    <a:pt x="0" y="1165572"/>
                    <a:pt x="55880" y="1221452"/>
                    <a:pt x="124460" y="1221452"/>
                  </a:cubicBezTo>
                  <a:lnTo>
                    <a:pt x="4824644" y="1221452"/>
                  </a:lnTo>
                  <a:cubicBezTo>
                    <a:pt x="4893224" y="1221452"/>
                    <a:pt x="4949104" y="1165572"/>
                    <a:pt x="4949104" y="1096992"/>
                  </a:cubicBezTo>
                  <a:lnTo>
                    <a:pt x="4949104" y="124460"/>
                  </a:lnTo>
                  <a:cubicBezTo>
                    <a:pt x="4949104" y="55880"/>
                    <a:pt x="4893224" y="0"/>
                    <a:pt x="4824644" y="0"/>
                  </a:cubicBezTo>
                  <a:close/>
                </a:path>
              </a:pathLst>
            </a:custGeom>
            <a:solidFill>
              <a:srgbClr val="E65454"/>
            </a:solidFill>
          </p:spPr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09754" y="4937315"/>
            <a:ext cx="2092871" cy="986266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 rot="0">
            <a:off x="5584918" y="2981467"/>
            <a:ext cx="2142544" cy="528785"/>
            <a:chOff x="0" y="0"/>
            <a:chExt cx="4949104" cy="1221452"/>
          </a:xfrm>
        </p:grpSpPr>
        <p:sp>
          <p:nvSpPr>
            <p:cNvPr name="Freeform 14" id="14"/>
            <p:cNvSpPr/>
            <p:nvPr/>
          </p:nvSpPr>
          <p:spPr>
            <a:xfrm>
              <a:off x="31750" y="31750"/>
              <a:ext cx="4885604" cy="1157952"/>
            </a:xfrm>
            <a:custGeom>
              <a:avLst/>
              <a:gdLst/>
              <a:ahLst/>
              <a:cxnLst/>
              <a:rect r="r" b="b" t="t" l="l"/>
              <a:pathLst>
                <a:path h="1157952" w="4885604">
                  <a:moveTo>
                    <a:pt x="4792894" y="1157952"/>
                  </a:moveTo>
                  <a:lnTo>
                    <a:pt x="92710" y="1157952"/>
                  </a:lnTo>
                  <a:cubicBezTo>
                    <a:pt x="41910" y="1157952"/>
                    <a:pt x="0" y="1116042"/>
                    <a:pt x="0" y="10652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791624" y="0"/>
                  </a:lnTo>
                  <a:cubicBezTo>
                    <a:pt x="4842424" y="0"/>
                    <a:pt x="4884334" y="41910"/>
                    <a:pt x="4884334" y="92710"/>
                  </a:cubicBezTo>
                  <a:lnTo>
                    <a:pt x="4884334" y="1063972"/>
                  </a:lnTo>
                  <a:cubicBezTo>
                    <a:pt x="4885604" y="1116042"/>
                    <a:pt x="4843694" y="1157952"/>
                    <a:pt x="4792894" y="1157952"/>
                  </a:cubicBezTo>
                  <a:close/>
                </a:path>
              </a:pathLst>
            </a:custGeom>
            <a:solidFill>
              <a:srgbClr val="FBD02B"/>
            </a:solidFill>
          </p:spPr>
        </p:sp>
        <p:sp>
          <p:nvSpPr>
            <p:cNvPr name="Freeform 15" id="15"/>
            <p:cNvSpPr/>
            <p:nvPr/>
          </p:nvSpPr>
          <p:spPr>
            <a:xfrm>
              <a:off x="0" y="0"/>
              <a:ext cx="4949104" cy="1221452"/>
            </a:xfrm>
            <a:custGeom>
              <a:avLst/>
              <a:gdLst/>
              <a:ahLst/>
              <a:cxnLst/>
              <a:rect r="r" b="b" t="t" l="l"/>
              <a:pathLst>
                <a:path h="1221452" w="4949104">
                  <a:moveTo>
                    <a:pt x="4824644" y="59690"/>
                  </a:moveTo>
                  <a:cubicBezTo>
                    <a:pt x="4860204" y="59690"/>
                    <a:pt x="4889414" y="88900"/>
                    <a:pt x="4889414" y="124460"/>
                  </a:cubicBezTo>
                  <a:lnTo>
                    <a:pt x="4889414" y="1096992"/>
                  </a:lnTo>
                  <a:cubicBezTo>
                    <a:pt x="4889414" y="1132552"/>
                    <a:pt x="4860204" y="1161762"/>
                    <a:pt x="4824644" y="1161762"/>
                  </a:cubicBezTo>
                  <a:lnTo>
                    <a:pt x="124460" y="1161762"/>
                  </a:lnTo>
                  <a:cubicBezTo>
                    <a:pt x="88900" y="1161762"/>
                    <a:pt x="59690" y="1132552"/>
                    <a:pt x="59690" y="10969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824644" y="59690"/>
                  </a:lnTo>
                  <a:moveTo>
                    <a:pt x="48246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96992"/>
                  </a:lnTo>
                  <a:cubicBezTo>
                    <a:pt x="0" y="1165572"/>
                    <a:pt x="55880" y="1221452"/>
                    <a:pt x="124460" y="1221452"/>
                  </a:cubicBezTo>
                  <a:lnTo>
                    <a:pt x="4824644" y="1221452"/>
                  </a:lnTo>
                  <a:cubicBezTo>
                    <a:pt x="4893224" y="1221452"/>
                    <a:pt x="4949104" y="1165572"/>
                    <a:pt x="4949104" y="1096992"/>
                  </a:cubicBezTo>
                  <a:lnTo>
                    <a:pt x="4949104" y="124460"/>
                  </a:lnTo>
                  <a:cubicBezTo>
                    <a:pt x="4949104" y="55880"/>
                    <a:pt x="4893224" y="0"/>
                    <a:pt x="4824644" y="0"/>
                  </a:cubicBezTo>
                  <a:close/>
                </a:path>
              </a:pathLst>
            </a:custGeom>
            <a:solidFill>
              <a:srgbClr val="FBD02B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5827330" y="3042824"/>
            <a:ext cx="1659835" cy="386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93"/>
              </a:lnSpc>
              <a:spcBef>
                <a:spcPct val="0"/>
              </a:spcBef>
            </a:pPr>
            <a:r>
              <a:rPr lang="en-US" sz="2209" u="none">
                <a:solidFill>
                  <a:srgbClr val="FFFFFF"/>
                </a:solidFill>
                <a:latin typeface="Intro Bold"/>
              </a:rPr>
              <a:t>BIKE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755954" y="6804111"/>
            <a:ext cx="1802586" cy="384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93"/>
              </a:lnSpc>
              <a:spcBef>
                <a:spcPct val="0"/>
              </a:spcBef>
            </a:pPr>
            <a:r>
              <a:rPr lang="en-US" sz="2209">
                <a:solidFill>
                  <a:srgbClr val="FFFFFF"/>
                </a:solidFill>
                <a:latin typeface="Intro Bold"/>
              </a:rPr>
              <a:t>TUG </a:t>
            </a:r>
            <a:r>
              <a:rPr lang="en-US" sz="2209" u="none">
                <a:solidFill>
                  <a:srgbClr val="FFFFFF"/>
                </a:solidFill>
                <a:latin typeface="Intro Bold"/>
              </a:rPr>
              <a:t>BOAT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8063817" y="172331"/>
            <a:ext cx="2431848" cy="3504122"/>
            <a:chOff x="0" y="0"/>
            <a:chExt cx="1864859" cy="2687130"/>
          </a:xfrm>
        </p:grpSpPr>
        <p:sp>
          <p:nvSpPr>
            <p:cNvPr name="Freeform 19" id="19"/>
            <p:cNvSpPr/>
            <p:nvPr/>
          </p:nvSpPr>
          <p:spPr>
            <a:xfrm>
              <a:off x="31750" y="31750"/>
              <a:ext cx="1801359" cy="2623630"/>
            </a:xfrm>
            <a:custGeom>
              <a:avLst/>
              <a:gdLst/>
              <a:ahLst/>
              <a:cxnLst/>
              <a:rect r="r" b="b" t="t" l="l"/>
              <a:pathLst>
                <a:path h="2623630" w="1801359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0" id="20"/>
            <p:cNvSpPr/>
            <p:nvPr/>
          </p:nvSpPr>
          <p:spPr>
            <a:xfrm>
              <a:off x="0" y="0"/>
              <a:ext cx="1864859" cy="2687130"/>
            </a:xfrm>
            <a:custGeom>
              <a:avLst/>
              <a:gdLst/>
              <a:ahLst/>
              <a:cxnLst/>
              <a:rect r="r" b="b" t="t" l="l"/>
              <a:pathLst>
                <a:path h="2687130" w="1864859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0"/>
                  </a:lnTo>
                  <a:cubicBezTo>
                    <a:pt x="1805169" y="2598230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0"/>
                    <a:pt x="59690" y="256267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0"/>
                  </a:lnTo>
                  <a:cubicBezTo>
                    <a:pt x="0" y="2631250"/>
                    <a:pt x="55880" y="2687130"/>
                    <a:pt x="124460" y="2687130"/>
                  </a:cubicBezTo>
                  <a:lnTo>
                    <a:pt x="1740399" y="2687130"/>
                  </a:lnTo>
                  <a:cubicBezTo>
                    <a:pt x="1808979" y="2687130"/>
                    <a:pt x="1864859" y="2631250"/>
                    <a:pt x="1864859" y="2562670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65454"/>
            </a:solidFill>
          </p:spPr>
        </p:sp>
      </p:grpSp>
      <p:pic>
        <p:nvPicPr>
          <p:cNvPr name="Picture 21" id="21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335854" y="960525"/>
            <a:ext cx="1916518" cy="1345047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 rot="0">
            <a:off x="8063817" y="3883547"/>
            <a:ext cx="2431848" cy="3504122"/>
            <a:chOff x="0" y="0"/>
            <a:chExt cx="1864859" cy="2687130"/>
          </a:xfrm>
        </p:grpSpPr>
        <p:sp>
          <p:nvSpPr>
            <p:cNvPr name="Freeform 23" id="23"/>
            <p:cNvSpPr/>
            <p:nvPr/>
          </p:nvSpPr>
          <p:spPr>
            <a:xfrm>
              <a:off x="31750" y="31750"/>
              <a:ext cx="1801359" cy="2623630"/>
            </a:xfrm>
            <a:custGeom>
              <a:avLst/>
              <a:gdLst/>
              <a:ahLst/>
              <a:cxnLst/>
              <a:rect r="r" b="b" t="t" l="l"/>
              <a:pathLst>
                <a:path h="2623630" w="1801359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name="Freeform 24" id="24"/>
            <p:cNvSpPr/>
            <p:nvPr/>
          </p:nvSpPr>
          <p:spPr>
            <a:xfrm>
              <a:off x="0" y="0"/>
              <a:ext cx="1864859" cy="2687130"/>
            </a:xfrm>
            <a:custGeom>
              <a:avLst/>
              <a:gdLst/>
              <a:ahLst/>
              <a:cxnLst/>
              <a:rect r="r" b="b" t="t" l="l"/>
              <a:pathLst>
                <a:path h="2687130" w="1864859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0"/>
                  </a:lnTo>
                  <a:cubicBezTo>
                    <a:pt x="1805169" y="2598230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0"/>
                    <a:pt x="59690" y="256267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0"/>
                  </a:lnTo>
                  <a:cubicBezTo>
                    <a:pt x="0" y="2631250"/>
                    <a:pt x="55880" y="2687130"/>
                    <a:pt x="124460" y="2687130"/>
                  </a:cubicBezTo>
                  <a:lnTo>
                    <a:pt x="1740399" y="2687130"/>
                  </a:lnTo>
                  <a:cubicBezTo>
                    <a:pt x="1808979" y="2687130"/>
                    <a:pt x="1864859" y="2631250"/>
                    <a:pt x="1864859" y="2562670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367ABC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8209527" y="6692683"/>
            <a:ext cx="2142544" cy="528785"/>
            <a:chOff x="0" y="0"/>
            <a:chExt cx="4949104" cy="1221452"/>
          </a:xfrm>
        </p:grpSpPr>
        <p:sp>
          <p:nvSpPr>
            <p:cNvPr name="Freeform 26" id="26"/>
            <p:cNvSpPr/>
            <p:nvPr/>
          </p:nvSpPr>
          <p:spPr>
            <a:xfrm>
              <a:off x="31750" y="31750"/>
              <a:ext cx="4885604" cy="1157952"/>
            </a:xfrm>
            <a:custGeom>
              <a:avLst/>
              <a:gdLst/>
              <a:ahLst/>
              <a:cxnLst/>
              <a:rect r="r" b="b" t="t" l="l"/>
              <a:pathLst>
                <a:path h="1157952" w="4885604">
                  <a:moveTo>
                    <a:pt x="4792894" y="1157952"/>
                  </a:moveTo>
                  <a:lnTo>
                    <a:pt x="92710" y="1157952"/>
                  </a:lnTo>
                  <a:cubicBezTo>
                    <a:pt x="41910" y="1157952"/>
                    <a:pt x="0" y="1116042"/>
                    <a:pt x="0" y="10652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791624" y="0"/>
                  </a:lnTo>
                  <a:cubicBezTo>
                    <a:pt x="4842424" y="0"/>
                    <a:pt x="4884334" y="41910"/>
                    <a:pt x="4884334" y="92710"/>
                  </a:cubicBezTo>
                  <a:lnTo>
                    <a:pt x="4884334" y="1063972"/>
                  </a:lnTo>
                  <a:cubicBezTo>
                    <a:pt x="4885604" y="1116042"/>
                    <a:pt x="4843694" y="1157952"/>
                    <a:pt x="4792894" y="1157952"/>
                  </a:cubicBezTo>
                  <a:close/>
                </a:path>
              </a:pathLst>
            </a:custGeom>
            <a:solidFill>
              <a:srgbClr val="367ABC"/>
            </a:solidFill>
          </p:spPr>
        </p:sp>
        <p:sp>
          <p:nvSpPr>
            <p:cNvPr name="Freeform 27" id="27"/>
            <p:cNvSpPr/>
            <p:nvPr/>
          </p:nvSpPr>
          <p:spPr>
            <a:xfrm>
              <a:off x="0" y="0"/>
              <a:ext cx="4949104" cy="1221452"/>
            </a:xfrm>
            <a:custGeom>
              <a:avLst/>
              <a:gdLst/>
              <a:ahLst/>
              <a:cxnLst/>
              <a:rect r="r" b="b" t="t" l="l"/>
              <a:pathLst>
                <a:path h="1221452" w="4949104">
                  <a:moveTo>
                    <a:pt x="4824644" y="59690"/>
                  </a:moveTo>
                  <a:cubicBezTo>
                    <a:pt x="4860204" y="59690"/>
                    <a:pt x="4889414" y="88900"/>
                    <a:pt x="4889414" y="124460"/>
                  </a:cubicBezTo>
                  <a:lnTo>
                    <a:pt x="4889414" y="1096992"/>
                  </a:lnTo>
                  <a:cubicBezTo>
                    <a:pt x="4889414" y="1132552"/>
                    <a:pt x="4860204" y="1161762"/>
                    <a:pt x="4824644" y="1161762"/>
                  </a:cubicBezTo>
                  <a:lnTo>
                    <a:pt x="124460" y="1161762"/>
                  </a:lnTo>
                  <a:cubicBezTo>
                    <a:pt x="88900" y="1161762"/>
                    <a:pt x="59690" y="1132552"/>
                    <a:pt x="59690" y="10969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824644" y="59690"/>
                  </a:lnTo>
                  <a:moveTo>
                    <a:pt x="48246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96992"/>
                  </a:lnTo>
                  <a:cubicBezTo>
                    <a:pt x="0" y="1165572"/>
                    <a:pt x="55880" y="1221452"/>
                    <a:pt x="124460" y="1221452"/>
                  </a:cubicBezTo>
                  <a:lnTo>
                    <a:pt x="4824644" y="1221452"/>
                  </a:lnTo>
                  <a:cubicBezTo>
                    <a:pt x="4893224" y="1221452"/>
                    <a:pt x="4949104" y="1165572"/>
                    <a:pt x="4949104" y="1096992"/>
                  </a:cubicBezTo>
                  <a:lnTo>
                    <a:pt x="4949104" y="124460"/>
                  </a:lnTo>
                  <a:cubicBezTo>
                    <a:pt x="4949104" y="55880"/>
                    <a:pt x="4893224" y="0"/>
                    <a:pt x="4824644" y="0"/>
                  </a:cubicBezTo>
                  <a:close/>
                </a:path>
              </a:pathLst>
            </a:custGeom>
            <a:solidFill>
              <a:srgbClr val="367ABC"/>
            </a:solidFill>
          </p:spPr>
        </p:sp>
      </p:grpSp>
      <p:pic>
        <p:nvPicPr>
          <p:cNvPr name="Picture 28" id="2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234363" y="5130906"/>
            <a:ext cx="2092871" cy="599084"/>
          </a:xfrm>
          <a:prstGeom prst="rect">
            <a:avLst/>
          </a:prstGeom>
        </p:spPr>
      </p:pic>
      <p:sp>
        <p:nvSpPr>
          <p:cNvPr name="TextBox 29" id="29"/>
          <p:cNvSpPr txBox="true"/>
          <p:nvPr/>
        </p:nvSpPr>
        <p:spPr>
          <a:xfrm rot="0">
            <a:off x="8392820" y="6804111"/>
            <a:ext cx="1802586" cy="384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93"/>
              </a:lnSpc>
              <a:spcBef>
                <a:spcPct val="0"/>
              </a:spcBef>
            </a:pPr>
            <a:r>
              <a:rPr lang="en-US" sz="2209" u="none">
                <a:solidFill>
                  <a:srgbClr val="FFFFFF"/>
                </a:solidFill>
                <a:latin typeface="Intro Bold"/>
              </a:rPr>
              <a:t>TRAIN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8208470" y="2981467"/>
            <a:ext cx="2142544" cy="528785"/>
            <a:chOff x="0" y="0"/>
            <a:chExt cx="4949104" cy="1221452"/>
          </a:xfrm>
        </p:grpSpPr>
        <p:sp>
          <p:nvSpPr>
            <p:cNvPr name="Freeform 31" id="31"/>
            <p:cNvSpPr/>
            <p:nvPr/>
          </p:nvSpPr>
          <p:spPr>
            <a:xfrm>
              <a:off x="31750" y="31750"/>
              <a:ext cx="4885604" cy="1157952"/>
            </a:xfrm>
            <a:custGeom>
              <a:avLst/>
              <a:gdLst/>
              <a:ahLst/>
              <a:cxnLst/>
              <a:rect r="r" b="b" t="t" l="l"/>
              <a:pathLst>
                <a:path h="1157952" w="4885604">
                  <a:moveTo>
                    <a:pt x="4792894" y="1157952"/>
                  </a:moveTo>
                  <a:lnTo>
                    <a:pt x="92710" y="1157952"/>
                  </a:lnTo>
                  <a:cubicBezTo>
                    <a:pt x="41910" y="1157952"/>
                    <a:pt x="0" y="1116042"/>
                    <a:pt x="0" y="10652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791624" y="0"/>
                  </a:lnTo>
                  <a:cubicBezTo>
                    <a:pt x="4842424" y="0"/>
                    <a:pt x="4884334" y="41910"/>
                    <a:pt x="4884334" y="92710"/>
                  </a:cubicBezTo>
                  <a:lnTo>
                    <a:pt x="4884334" y="1063972"/>
                  </a:lnTo>
                  <a:cubicBezTo>
                    <a:pt x="4885604" y="1116042"/>
                    <a:pt x="4843694" y="1157952"/>
                    <a:pt x="4792894" y="1157952"/>
                  </a:cubicBezTo>
                  <a:close/>
                </a:path>
              </a:pathLst>
            </a:custGeom>
            <a:solidFill>
              <a:srgbClr val="E65454"/>
            </a:solidFill>
          </p:spPr>
        </p:sp>
        <p:sp>
          <p:nvSpPr>
            <p:cNvPr name="Freeform 32" id="32"/>
            <p:cNvSpPr/>
            <p:nvPr/>
          </p:nvSpPr>
          <p:spPr>
            <a:xfrm>
              <a:off x="0" y="0"/>
              <a:ext cx="4949104" cy="1221452"/>
            </a:xfrm>
            <a:custGeom>
              <a:avLst/>
              <a:gdLst/>
              <a:ahLst/>
              <a:cxnLst/>
              <a:rect r="r" b="b" t="t" l="l"/>
              <a:pathLst>
                <a:path h="1221452" w="4949104">
                  <a:moveTo>
                    <a:pt x="4824644" y="59690"/>
                  </a:moveTo>
                  <a:cubicBezTo>
                    <a:pt x="4860204" y="59690"/>
                    <a:pt x="4889414" y="88900"/>
                    <a:pt x="4889414" y="124460"/>
                  </a:cubicBezTo>
                  <a:lnTo>
                    <a:pt x="4889414" y="1096992"/>
                  </a:lnTo>
                  <a:cubicBezTo>
                    <a:pt x="4889414" y="1132552"/>
                    <a:pt x="4860204" y="1161762"/>
                    <a:pt x="4824644" y="1161762"/>
                  </a:cubicBezTo>
                  <a:lnTo>
                    <a:pt x="124460" y="1161762"/>
                  </a:lnTo>
                  <a:cubicBezTo>
                    <a:pt x="88900" y="1161762"/>
                    <a:pt x="59690" y="1132552"/>
                    <a:pt x="59690" y="10969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824644" y="59690"/>
                  </a:lnTo>
                  <a:moveTo>
                    <a:pt x="48246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96992"/>
                  </a:lnTo>
                  <a:cubicBezTo>
                    <a:pt x="0" y="1165572"/>
                    <a:pt x="55880" y="1221452"/>
                    <a:pt x="124460" y="1221452"/>
                  </a:cubicBezTo>
                  <a:lnTo>
                    <a:pt x="4824644" y="1221452"/>
                  </a:lnTo>
                  <a:cubicBezTo>
                    <a:pt x="4893224" y="1221452"/>
                    <a:pt x="4949104" y="1165572"/>
                    <a:pt x="4949104" y="1096992"/>
                  </a:cubicBezTo>
                  <a:lnTo>
                    <a:pt x="4949104" y="124460"/>
                  </a:lnTo>
                  <a:cubicBezTo>
                    <a:pt x="4949104" y="55880"/>
                    <a:pt x="4893224" y="0"/>
                    <a:pt x="4824644" y="0"/>
                  </a:cubicBezTo>
                  <a:close/>
                </a:path>
              </a:pathLst>
            </a:custGeom>
            <a:solidFill>
              <a:srgbClr val="E65454"/>
            </a:solid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8450881" y="3042824"/>
            <a:ext cx="1659835" cy="386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93"/>
              </a:lnSpc>
              <a:spcBef>
                <a:spcPct val="0"/>
              </a:spcBef>
            </a:pPr>
            <a:r>
              <a:rPr lang="en-US" sz="2209">
                <a:solidFill>
                  <a:srgbClr val="FFFFFF"/>
                </a:solidFill>
                <a:latin typeface="Intro Bold"/>
              </a:rPr>
              <a:t>SCOOTER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96334" y="3883547"/>
            <a:ext cx="2431848" cy="3504122"/>
            <a:chOff x="0" y="0"/>
            <a:chExt cx="1864859" cy="2687130"/>
          </a:xfrm>
        </p:grpSpPr>
        <p:sp>
          <p:nvSpPr>
            <p:cNvPr name="Freeform 35" id="35"/>
            <p:cNvSpPr/>
            <p:nvPr/>
          </p:nvSpPr>
          <p:spPr>
            <a:xfrm>
              <a:off x="31750" y="31750"/>
              <a:ext cx="1801359" cy="2623630"/>
            </a:xfrm>
            <a:custGeom>
              <a:avLst/>
              <a:gdLst/>
              <a:ahLst/>
              <a:cxnLst/>
              <a:rect r="r" b="b" t="t" l="l"/>
              <a:pathLst>
                <a:path h="2623630" w="1801359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name="Freeform 36" id="36"/>
            <p:cNvSpPr/>
            <p:nvPr/>
          </p:nvSpPr>
          <p:spPr>
            <a:xfrm>
              <a:off x="0" y="0"/>
              <a:ext cx="1864859" cy="2687130"/>
            </a:xfrm>
            <a:custGeom>
              <a:avLst/>
              <a:gdLst/>
              <a:ahLst/>
              <a:cxnLst/>
              <a:rect r="r" b="b" t="t" l="l"/>
              <a:pathLst>
                <a:path h="2687130" w="1864859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0"/>
                  </a:lnTo>
                  <a:cubicBezTo>
                    <a:pt x="1805169" y="2598230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0"/>
                    <a:pt x="59690" y="256267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0"/>
                  </a:lnTo>
                  <a:cubicBezTo>
                    <a:pt x="0" y="2631250"/>
                    <a:pt x="55880" y="2687130"/>
                    <a:pt x="124460" y="2687130"/>
                  </a:cubicBezTo>
                  <a:lnTo>
                    <a:pt x="1740399" y="2687130"/>
                  </a:lnTo>
                  <a:cubicBezTo>
                    <a:pt x="1808979" y="2687130"/>
                    <a:pt x="1864859" y="2631250"/>
                    <a:pt x="1864859" y="2562670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367ABC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96334" y="172331"/>
            <a:ext cx="2431848" cy="3504122"/>
            <a:chOff x="0" y="0"/>
            <a:chExt cx="1864859" cy="2687130"/>
          </a:xfrm>
        </p:grpSpPr>
        <p:sp>
          <p:nvSpPr>
            <p:cNvPr name="Freeform 38" id="38"/>
            <p:cNvSpPr/>
            <p:nvPr/>
          </p:nvSpPr>
          <p:spPr>
            <a:xfrm>
              <a:off x="31750" y="31750"/>
              <a:ext cx="1801359" cy="2623630"/>
            </a:xfrm>
            <a:custGeom>
              <a:avLst/>
              <a:gdLst/>
              <a:ahLst/>
              <a:cxnLst/>
              <a:rect r="r" b="b" t="t" l="l"/>
              <a:pathLst>
                <a:path h="2623630" w="1801359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9" id="39"/>
            <p:cNvSpPr/>
            <p:nvPr/>
          </p:nvSpPr>
          <p:spPr>
            <a:xfrm>
              <a:off x="0" y="0"/>
              <a:ext cx="1864859" cy="2687130"/>
            </a:xfrm>
            <a:custGeom>
              <a:avLst/>
              <a:gdLst/>
              <a:ahLst/>
              <a:cxnLst/>
              <a:rect r="r" b="b" t="t" l="l"/>
              <a:pathLst>
                <a:path h="2687130" w="1864859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0"/>
                  </a:lnTo>
                  <a:cubicBezTo>
                    <a:pt x="1805169" y="2598230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0"/>
                    <a:pt x="59690" y="256267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0"/>
                  </a:lnTo>
                  <a:cubicBezTo>
                    <a:pt x="0" y="2631250"/>
                    <a:pt x="55880" y="2687130"/>
                    <a:pt x="124460" y="2687130"/>
                  </a:cubicBezTo>
                  <a:lnTo>
                    <a:pt x="1740399" y="2687130"/>
                  </a:lnTo>
                  <a:cubicBezTo>
                    <a:pt x="1808979" y="2687130"/>
                    <a:pt x="1864859" y="2631250"/>
                    <a:pt x="1864859" y="2562670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65454"/>
            </a:solid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340986" y="2981467"/>
            <a:ext cx="2142544" cy="528785"/>
            <a:chOff x="0" y="0"/>
            <a:chExt cx="4949104" cy="1221452"/>
          </a:xfrm>
        </p:grpSpPr>
        <p:sp>
          <p:nvSpPr>
            <p:cNvPr name="Freeform 41" id="41"/>
            <p:cNvSpPr/>
            <p:nvPr/>
          </p:nvSpPr>
          <p:spPr>
            <a:xfrm>
              <a:off x="31750" y="31750"/>
              <a:ext cx="4885604" cy="1157952"/>
            </a:xfrm>
            <a:custGeom>
              <a:avLst/>
              <a:gdLst/>
              <a:ahLst/>
              <a:cxnLst/>
              <a:rect r="r" b="b" t="t" l="l"/>
              <a:pathLst>
                <a:path h="1157952" w="4885604">
                  <a:moveTo>
                    <a:pt x="4792894" y="1157952"/>
                  </a:moveTo>
                  <a:lnTo>
                    <a:pt x="92710" y="1157952"/>
                  </a:lnTo>
                  <a:cubicBezTo>
                    <a:pt x="41910" y="1157952"/>
                    <a:pt x="0" y="1116042"/>
                    <a:pt x="0" y="10652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791624" y="0"/>
                  </a:lnTo>
                  <a:cubicBezTo>
                    <a:pt x="4842424" y="0"/>
                    <a:pt x="4884334" y="41910"/>
                    <a:pt x="4884334" y="92710"/>
                  </a:cubicBezTo>
                  <a:lnTo>
                    <a:pt x="4884334" y="1063972"/>
                  </a:lnTo>
                  <a:cubicBezTo>
                    <a:pt x="4885604" y="1116042"/>
                    <a:pt x="4843694" y="1157952"/>
                    <a:pt x="4792894" y="1157952"/>
                  </a:cubicBezTo>
                  <a:close/>
                </a:path>
              </a:pathLst>
            </a:custGeom>
            <a:solidFill>
              <a:srgbClr val="E65454"/>
            </a:solidFill>
          </p:spPr>
        </p:sp>
        <p:sp>
          <p:nvSpPr>
            <p:cNvPr name="Freeform 42" id="42"/>
            <p:cNvSpPr/>
            <p:nvPr/>
          </p:nvSpPr>
          <p:spPr>
            <a:xfrm>
              <a:off x="0" y="0"/>
              <a:ext cx="4949104" cy="1221452"/>
            </a:xfrm>
            <a:custGeom>
              <a:avLst/>
              <a:gdLst/>
              <a:ahLst/>
              <a:cxnLst/>
              <a:rect r="r" b="b" t="t" l="l"/>
              <a:pathLst>
                <a:path h="1221452" w="4949104">
                  <a:moveTo>
                    <a:pt x="4824644" y="59690"/>
                  </a:moveTo>
                  <a:cubicBezTo>
                    <a:pt x="4860204" y="59690"/>
                    <a:pt x="4889414" y="88900"/>
                    <a:pt x="4889414" y="124460"/>
                  </a:cubicBezTo>
                  <a:lnTo>
                    <a:pt x="4889414" y="1096992"/>
                  </a:lnTo>
                  <a:cubicBezTo>
                    <a:pt x="4889414" y="1132552"/>
                    <a:pt x="4860204" y="1161762"/>
                    <a:pt x="4824644" y="1161762"/>
                  </a:cubicBezTo>
                  <a:lnTo>
                    <a:pt x="124460" y="1161762"/>
                  </a:lnTo>
                  <a:cubicBezTo>
                    <a:pt x="88900" y="1161762"/>
                    <a:pt x="59690" y="1132552"/>
                    <a:pt x="59690" y="10969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824644" y="59690"/>
                  </a:lnTo>
                  <a:moveTo>
                    <a:pt x="48246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96992"/>
                  </a:lnTo>
                  <a:cubicBezTo>
                    <a:pt x="0" y="1165572"/>
                    <a:pt x="55880" y="1221452"/>
                    <a:pt x="124460" y="1221452"/>
                  </a:cubicBezTo>
                  <a:lnTo>
                    <a:pt x="4824644" y="1221452"/>
                  </a:lnTo>
                  <a:cubicBezTo>
                    <a:pt x="4893224" y="1221452"/>
                    <a:pt x="4949104" y="1165572"/>
                    <a:pt x="4949104" y="1096992"/>
                  </a:cubicBezTo>
                  <a:lnTo>
                    <a:pt x="4949104" y="124460"/>
                  </a:lnTo>
                  <a:cubicBezTo>
                    <a:pt x="4949104" y="55880"/>
                    <a:pt x="4893224" y="0"/>
                    <a:pt x="4824644" y="0"/>
                  </a:cubicBezTo>
                  <a:close/>
                </a:path>
              </a:pathLst>
            </a:custGeom>
            <a:solidFill>
              <a:srgbClr val="E65454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342044" y="6692683"/>
            <a:ext cx="2142544" cy="528785"/>
            <a:chOff x="0" y="0"/>
            <a:chExt cx="4949104" cy="1221452"/>
          </a:xfrm>
        </p:grpSpPr>
        <p:sp>
          <p:nvSpPr>
            <p:cNvPr name="Freeform 44" id="44"/>
            <p:cNvSpPr/>
            <p:nvPr/>
          </p:nvSpPr>
          <p:spPr>
            <a:xfrm>
              <a:off x="31750" y="31750"/>
              <a:ext cx="4885604" cy="1157952"/>
            </a:xfrm>
            <a:custGeom>
              <a:avLst/>
              <a:gdLst/>
              <a:ahLst/>
              <a:cxnLst/>
              <a:rect r="r" b="b" t="t" l="l"/>
              <a:pathLst>
                <a:path h="1157952" w="4885604">
                  <a:moveTo>
                    <a:pt x="4792894" y="1157952"/>
                  </a:moveTo>
                  <a:lnTo>
                    <a:pt x="92710" y="1157952"/>
                  </a:lnTo>
                  <a:cubicBezTo>
                    <a:pt x="41910" y="1157952"/>
                    <a:pt x="0" y="1116042"/>
                    <a:pt x="0" y="10652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791624" y="0"/>
                  </a:lnTo>
                  <a:cubicBezTo>
                    <a:pt x="4842424" y="0"/>
                    <a:pt x="4884334" y="41910"/>
                    <a:pt x="4884334" y="92710"/>
                  </a:cubicBezTo>
                  <a:lnTo>
                    <a:pt x="4884334" y="1063972"/>
                  </a:lnTo>
                  <a:cubicBezTo>
                    <a:pt x="4885604" y="1116042"/>
                    <a:pt x="4843694" y="1157952"/>
                    <a:pt x="4792894" y="1157952"/>
                  </a:cubicBezTo>
                  <a:close/>
                </a:path>
              </a:pathLst>
            </a:custGeom>
            <a:solidFill>
              <a:srgbClr val="367ABC"/>
            </a:solidFill>
          </p:spPr>
        </p:sp>
        <p:sp>
          <p:nvSpPr>
            <p:cNvPr name="Freeform 45" id="45"/>
            <p:cNvSpPr/>
            <p:nvPr/>
          </p:nvSpPr>
          <p:spPr>
            <a:xfrm>
              <a:off x="0" y="0"/>
              <a:ext cx="4949104" cy="1221452"/>
            </a:xfrm>
            <a:custGeom>
              <a:avLst/>
              <a:gdLst/>
              <a:ahLst/>
              <a:cxnLst/>
              <a:rect r="r" b="b" t="t" l="l"/>
              <a:pathLst>
                <a:path h="1221452" w="4949104">
                  <a:moveTo>
                    <a:pt x="4824644" y="59690"/>
                  </a:moveTo>
                  <a:cubicBezTo>
                    <a:pt x="4860204" y="59690"/>
                    <a:pt x="4889414" y="88900"/>
                    <a:pt x="4889414" y="124460"/>
                  </a:cubicBezTo>
                  <a:lnTo>
                    <a:pt x="4889414" y="1096992"/>
                  </a:lnTo>
                  <a:cubicBezTo>
                    <a:pt x="4889414" y="1132552"/>
                    <a:pt x="4860204" y="1161762"/>
                    <a:pt x="4824644" y="1161762"/>
                  </a:cubicBezTo>
                  <a:lnTo>
                    <a:pt x="124460" y="1161762"/>
                  </a:lnTo>
                  <a:cubicBezTo>
                    <a:pt x="88900" y="1161762"/>
                    <a:pt x="59690" y="1132552"/>
                    <a:pt x="59690" y="10969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824644" y="59690"/>
                  </a:lnTo>
                  <a:moveTo>
                    <a:pt x="48246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96992"/>
                  </a:lnTo>
                  <a:cubicBezTo>
                    <a:pt x="0" y="1165572"/>
                    <a:pt x="55880" y="1221452"/>
                    <a:pt x="124460" y="1221452"/>
                  </a:cubicBezTo>
                  <a:lnTo>
                    <a:pt x="4824644" y="1221452"/>
                  </a:lnTo>
                  <a:cubicBezTo>
                    <a:pt x="4893224" y="1221452"/>
                    <a:pt x="4949104" y="1165572"/>
                    <a:pt x="4949104" y="1096992"/>
                  </a:cubicBezTo>
                  <a:lnTo>
                    <a:pt x="4949104" y="124460"/>
                  </a:lnTo>
                  <a:cubicBezTo>
                    <a:pt x="4949104" y="55880"/>
                    <a:pt x="4893224" y="0"/>
                    <a:pt x="4824644" y="0"/>
                  </a:cubicBezTo>
                  <a:close/>
                </a:path>
              </a:pathLst>
            </a:custGeom>
            <a:solidFill>
              <a:srgbClr val="367ABC"/>
            </a:solidFill>
          </p:spPr>
        </p:sp>
      </p:grpSp>
      <p:sp>
        <p:nvSpPr>
          <p:cNvPr name="TextBox 46" id="46"/>
          <p:cNvSpPr txBox="true"/>
          <p:nvPr/>
        </p:nvSpPr>
        <p:spPr>
          <a:xfrm rot="0">
            <a:off x="510966" y="3066031"/>
            <a:ext cx="1802586" cy="377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93"/>
              </a:lnSpc>
              <a:spcBef>
                <a:spcPct val="0"/>
              </a:spcBef>
            </a:pPr>
            <a:r>
              <a:rPr lang="en-US" sz="2209">
                <a:solidFill>
                  <a:srgbClr val="FFFFFF"/>
                </a:solidFill>
                <a:latin typeface="Intro Bold"/>
              </a:rPr>
              <a:t>FIRE TRUCK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82263" y="6804111"/>
            <a:ext cx="2059991" cy="377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93"/>
              </a:lnSpc>
              <a:spcBef>
                <a:spcPct val="0"/>
              </a:spcBef>
            </a:pPr>
            <a:r>
              <a:rPr lang="en-US" sz="2209">
                <a:solidFill>
                  <a:srgbClr val="FFFFFF"/>
                </a:solidFill>
                <a:latin typeface="Intro Bold"/>
              </a:rPr>
              <a:t>BUS</a:t>
            </a:r>
          </a:p>
        </p:txBody>
      </p:sp>
      <p:pic>
        <p:nvPicPr>
          <p:cNvPr name="Picture 48" id="4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82263" y="5039535"/>
            <a:ext cx="1960586" cy="884046"/>
          </a:xfrm>
          <a:prstGeom prst="rect">
            <a:avLst/>
          </a:prstGeom>
        </p:spPr>
      </p:pic>
      <p:pic>
        <p:nvPicPr>
          <p:cNvPr name="Picture 49" id="4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82263" y="1229320"/>
            <a:ext cx="2059991" cy="808546"/>
          </a:xfrm>
          <a:prstGeom prst="rect">
            <a:avLst/>
          </a:prstGeom>
        </p:spPr>
      </p:pic>
      <p:grpSp>
        <p:nvGrpSpPr>
          <p:cNvPr name="Group 50" id="50"/>
          <p:cNvGrpSpPr/>
          <p:nvPr/>
        </p:nvGrpSpPr>
        <p:grpSpPr>
          <a:xfrm rot="0">
            <a:off x="2818829" y="172331"/>
            <a:ext cx="2431848" cy="3504122"/>
            <a:chOff x="0" y="0"/>
            <a:chExt cx="1864859" cy="2687130"/>
          </a:xfrm>
        </p:grpSpPr>
        <p:sp>
          <p:nvSpPr>
            <p:cNvPr name="Freeform 51" id="51"/>
            <p:cNvSpPr/>
            <p:nvPr/>
          </p:nvSpPr>
          <p:spPr>
            <a:xfrm>
              <a:off x="31750" y="31750"/>
              <a:ext cx="1801359" cy="2623630"/>
            </a:xfrm>
            <a:custGeom>
              <a:avLst/>
              <a:gdLst/>
              <a:ahLst/>
              <a:cxnLst/>
              <a:rect r="r" b="b" t="t" l="l"/>
              <a:pathLst>
                <a:path h="2623630" w="1801359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name="Freeform 52" id="52"/>
            <p:cNvSpPr/>
            <p:nvPr/>
          </p:nvSpPr>
          <p:spPr>
            <a:xfrm>
              <a:off x="0" y="0"/>
              <a:ext cx="1864859" cy="2687130"/>
            </a:xfrm>
            <a:custGeom>
              <a:avLst/>
              <a:gdLst/>
              <a:ahLst/>
              <a:cxnLst/>
              <a:rect r="r" b="b" t="t" l="l"/>
              <a:pathLst>
                <a:path h="2687130" w="1864859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0"/>
                  </a:lnTo>
                  <a:cubicBezTo>
                    <a:pt x="1805169" y="2598230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0"/>
                    <a:pt x="59690" y="256267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0"/>
                  </a:lnTo>
                  <a:cubicBezTo>
                    <a:pt x="0" y="2631250"/>
                    <a:pt x="55880" y="2687130"/>
                    <a:pt x="124460" y="2687130"/>
                  </a:cubicBezTo>
                  <a:lnTo>
                    <a:pt x="1740399" y="2687130"/>
                  </a:lnTo>
                  <a:cubicBezTo>
                    <a:pt x="1808979" y="2687130"/>
                    <a:pt x="1864859" y="2631250"/>
                    <a:pt x="1864859" y="2562670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367ABC"/>
            </a:solidFill>
          </p:spPr>
        </p:sp>
      </p:grpSp>
      <p:grpSp>
        <p:nvGrpSpPr>
          <p:cNvPr name="Group 53" id="53"/>
          <p:cNvGrpSpPr/>
          <p:nvPr/>
        </p:nvGrpSpPr>
        <p:grpSpPr>
          <a:xfrm rot="0">
            <a:off x="2818829" y="3883547"/>
            <a:ext cx="2431848" cy="3504122"/>
            <a:chOff x="0" y="0"/>
            <a:chExt cx="1864859" cy="2687130"/>
          </a:xfrm>
        </p:grpSpPr>
        <p:sp>
          <p:nvSpPr>
            <p:cNvPr name="Freeform 54" id="54"/>
            <p:cNvSpPr/>
            <p:nvPr/>
          </p:nvSpPr>
          <p:spPr>
            <a:xfrm>
              <a:off x="31750" y="31750"/>
              <a:ext cx="1801359" cy="2623630"/>
            </a:xfrm>
            <a:custGeom>
              <a:avLst/>
              <a:gdLst/>
              <a:ahLst/>
              <a:cxnLst/>
              <a:rect r="r" b="b" t="t" l="l"/>
              <a:pathLst>
                <a:path h="2623630" w="1801359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5" id="55"/>
            <p:cNvSpPr/>
            <p:nvPr/>
          </p:nvSpPr>
          <p:spPr>
            <a:xfrm>
              <a:off x="0" y="0"/>
              <a:ext cx="1864859" cy="2687130"/>
            </a:xfrm>
            <a:custGeom>
              <a:avLst/>
              <a:gdLst/>
              <a:ahLst/>
              <a:cxnLst/>
              <a:rect r="r" b="b" t="t" l="l"/>
              <a:pathLst>
                <a:path h="2687130" w="1864859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0"/>
                  </a:lnTo>
                  <a:cubicBezTo>
                    <a:pt x="1805169" y="2598230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0"/>
                    <a:pt x="59690" y="256267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0"/>
                  </a:lnTo>
                  <a:cubicBezTo>
                    <a:pt x="0" y="2631250"/>
                    <a:pt x="55880" y="2687130"/>
                    <a:pt x="124460" y="2687130"/>
                  </a:cubicBezTo>
                  <a:lnTo>
                    <a:pt x="1740399" y="2687130"/>
                  </a:lnTo>
                  <a:cubicBezTo>
                    <a:pt x="1808979" y="2687130"/>
                    <a:pt x="1864859" y="2631250"/>
                    <a:pt x="1864859" y="2562670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FBD02B"/>
            </a:solidFill>
          </p:spPr>
        </p:sp>
      </p:grpSp>
      <p:pic>
        <p:nvPicPr>
          <p:cNvPr name="Picture 56" id="56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032934" y="5001947"/>
            <a:ext cx="2005752" cy="857003"/>
          </a:xfrm>
          <a:prstGeom prst="rect">
            <a:avLst/>
          </a:prstGeom>
        </p:spPr>
      </p:pic>
      <p:grpSp>
        <p:nvGrpSpPr>
          <p:cNvPr name="Group 57" id="57"/>
          <p:cNvGrpSpPr/>
          <p:nvPr/>
        </p:nvGrpSpPr>
        <p:grpSpPr>
          <a:xfrm rot="0">
            <a:off x="2962424" y="6692683"/>
            <a:ext cx="2142544" cy="528785"/>
            <a:chOff x="0" y="0"/>
            <a:chExt cx="4949104" cy="1221452"/>
          </a:xfrm>
        </p:grpSpPr>
        <p:sp>
          <p:nvSpPr>
            <p:cNvPr name="Freeform 58" id="58"/>
            <p:cNvSpPr/>
            <p:nvPr/>
          </p:nvSpPr>
          <p:spPr>
            <a:xfrm>
              <a:off x="31750" y="31750"/>
              <a:ext cx="4885604" cy="1157952"/>
            </a:xfrm>
            <a:custGeom>
              <a:avLst/>
              <a:gdLst/>
              <a:ahLst/>
              <a:cxnLst/>
              <a:rect r="r" b="b" t="t" l="l"/>
              <a:pathLst>
                <a:path h="1157952" w="4885604">
                  <a:moveTo>
                    <a:pt x="4792894" y="1157952"/>
                  </a:moveTo>
                  <a:lnTo>
                    <a:pt x="92710" y="1157952"/>
                  </a:lnTo>
                  <a:cubicBezTo>
                    <a:pt x="41910" y="1157952"/>
                    <a:pt x="0" y="1116042"/>
                    <a:pt x="0" y="10652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791624" y="0"/>
                  </a:lnTo>
                  <a:cubicBezTo>
                    <a:pt x="4842424" y="0"/>
                    <a:pt x="4884334" y="41910"/>
                    <a:pt x="4884334" y="92710"/>
                  </a:cubicBezTo>
                  <a:lnTo>
                    <a:pt x="4884334" y="1063972"/>
                  </a:lnTo>
                  <a:cubicBezTo>
                    <a:pt x="4885604" y="1116042"/>
                    <a:pt x="4843694" y="1157952"/>
                    <a:pt x="4792894" y="1157952"/>
                  </a:cubicBezTo>
                  <a:close/>
                </a:path>
              </a:pathLst>
            </a:custGeom>
            <a:solidFill>
              <a:srgbClr val="FBD02B"/>
            </a:solidFill>
          </p:spPr>
        </p:sp>
        <p:sp>
          <p:nvSpPr>
            <p:cNvPr name="Freeform 59" id="59"/>
            <p:cNvSpPr/>
            <p:nvPr/>
          </p:nvSpPr>
          <p:spPr>
            <a:xfrm>
              <a:off x="0" y="0"/>
              <a:ext cx="4949104" cy="1221452"/>
            </a:xfrm>
            <a:custGeom>
              <a:avLst/>
              <a:gdLst/>
              <a:ahLst/>
              <a:cxnLst/>
              <a:rect r="r" b="b" t="t" l="l"/>
              <a:pathLst>
                <a:path h="1221452" w="4949104">
                  <a:moveTo>
                    <a:pt x="4824644" y="59690"/>
                  </a:moveTo>
                  <a:cubicBezTo>
                    <a:pt x="4860204" y="59690"/>
                    <a:pt x="4889414" y="88900"/>
                    <a:pt x="4889414" y="124460"/>
                  </a:cubicBezTo>
                  <a:lnTo>
                    <a:pt x="4889414" y="1096992"/>
                  </a:lnTo>
                  <a:cubicBezTo>
                    <a:pt x="4889414" y="1132552"/>
                    <a:pt x="4860204" y="1161762"/>
                    <a:pt x="4824644" y="1161762"/>
                  </a:cubicBezTo>
                  <a:lnTo>
                    <a:pt x="124460" y="1161762"/>
                  </a:lnTo>
                  <a:cubicBezTo>
                    <a:pt x="88900" y="1161762"/>
                    <a:pt x="59690" y="1132552"/>
                    <a:pt x="59690" y="10969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824644" y="59690"/>
                  </a:lnTo>
                  <a:moveTo>
                    <a:pt x="48246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96992"/>
                  </a:lnTo>
                  <a:cubicBezTo>
                    <a:pt x="0" y="1165572"/>
                    <a:pt x="55880" y="1221452"/>
                    <a:pt x="124460" y="1221452"/>
                  </a:cubicBezTo>
                  <a:lnTo>
                    <a:pt x="4824644" y="1221452"/>
                  </a:lnTo>
                  <a:cubicBezTo>
                    <a:pt x="4893224" y="1221452"/>
                    <a:pt x="4949104" y="1165572"/>
                    <a:pt x="4949104" y="1096992"/>
                  </a:cubicBezTo>
                  <a:lnTo>
                    <a:pt x="4949104" y="124460"/>
                  </a:lnTo>
                  <a:cubicBezTo>
                    <a:pt x="4949104" y="55880"/>
                    <a:pt x="4893224" y="0"/>
                    <a:pt x="4824644" y="0"/>
                  </a:cubicBezTo>
                  <a:close/>
                </a:path>
              </a:pathLst>
            </a:custGeom>
            <a:solidFill>
              <a:srgbClr val="FBD02B"/>
            </a:solidFill>
          </p:spPr>
        </p:sp>
      </p:grpSp>
      <p:grpSp>
        <p:nvGrpSpPr>
          <p:cNvPr name="Group 60" id="60"/>
          <p:cNvGrpSpPr/>
          <p:nvPr/>
        </p:nvGrpSpPr>
        <p:grpSpPr>
          <a:xfrm rot="0">
            <a:off x="2964538" y="2981467"/>
            <a:ext cx="2142544" cy="528785"/>
            <a:chOff x="0" y="0"/>
            <a:chExt cx="4949104" cy="1221452"/>
          </a:xfrm>
        </p:grpSpPr>
        <p:sp>
          <p:nvSpPr>
            <p:cNvPr name="Freeform 61" id="61"/>
            <p:cNvSpPr/>
            <p:nvPr/>
          </p:nvSpPr>
          <p:spPr>
            <a:xfrm>
              <a:off x="31750" y="31750"/>
              <a:ext cx="4885604" cy="1157952"/>
            </a:xfrm>
            <a:custGeom>
              <a:avLst/>
              <a:gdLst/>
              <a:ahLst/>
              <a:cxnLst/>
              <a:rect r="r" b="b" t="t" l="l"/>
              <a:pathLst>
                <a:path h="1157952" w="4885604">
                  <a:moveTo>
                    <a:pt x="4792894" y="1157952"/>
                  </a:moveTo>
                  <a:lnTo>
                    <a:pt x="92710" y="1157952"/>
                  </a:lnTo>
                  <a:cubicBezTo>
                    <a:pt x="41910" y="1157952"/>
                    <a:pt x="0" y="1116042"/>
                    <a:pt x="0" y="10652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791624" y="0"/>
                  </a:lnTo>
                  <a:cubicBezTo>
                    <a:pt x="4842424" y="0"/>
                    <a:pt x="4884334" y="41910"/>
                    <a:pt x="4884334" y="92710"/>
                  </a:cubicBezTo>
                  <a:lnTo>
                    <a:pt x="4884334" y="1063972"/>
                  </a:lnTo>
                  <a:cubicBezTo>
                    <a:pt x="4885604" y="1116042"/>
                    <a:pt x="4843694" y="1157952"/>
                    <a:pt x="4792894" y="1157952"/>
                  </a:cubicBezTo>
                  <a:close/>
                </a:path>
              </a:pathLst>
            </a:custGeom>
            <a:solidFill>
              <a:srgbClr val="367ABC"/>
            </a:solidFill>
          </p:spPr>
        </p:sp>
        <p:sp>
          <p:nvSpPr>
            <p:cNvPr name="Freeform 62" id="62"/>
            <p:cNvSpPr/>
            <p:nvPr/>
          </p:nvSpPr>
          <p:spPr>
            <a:xfrm>
              <a:off x="0" y="0"/>
              <a:ext cx="4949104" cy="1221452"/>
            </a:xfrm>
            <a:custGeom>
              <a:avLst/>
              <a:gdLst/>
              <a:ahLst/>
              <a:cxnLst/>
              <a:rect r="r" b="b" t="t" l="l"/>
              <a:pathLst>
                <a:path h="1221452" w="4949104">
                  <a:moveTo>
                    <a:pt x="4824644" y="59690"/>
                  </a:moveTo>
                  <a:cubicBezTo>
                    <a:pt x="4860204" y="59690"/>
                    <a:pt x="4889414" y="88900"/>
                    <a:pt x="4889414" y="124460"/>
                  </a:cubicBezTo>
                  <a:lnTo>
                    <a:pt x="4889414" y="1096992"/>
                  </a:lnTo>
                  <a:cubicBezTo>
                    <a:pt x="4889414" y="1132552"/>
                    <a:pt x="4860204" y="1161762"/>
                    <a:pt x="4824644" y="1161762"/>
                  </a:cubicBezTo>
                  <a:lnTo>
                    <a:pt x="124460" y="1161762"/>
                  </a:lnTo>
                  <a:cubicBezTo>
                    <a:pt x="88900" y="1161762"/>
                    <a:pt x="59690" y="1132552"/>
                    <a:pt x="59690" y="10969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824644" y="59690"/>
                  </a:lnTo>
                  <a:moveTo>
                    <a:pt x="48246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96992"/>
                  </a:lnTo>
                  <a:cubicBezTo>
                    <a:pt x="0" y="1165572"/>
                    <a:pt x="55880" y="1221452"/>
                    <a:pt x="124460" y="1221452"/>
                  </a:cubicBezTo>
                  <a:lnTo>
                    <a:pt x="4824644" y="1221452"/>
                  </a:lnTo>
                  <a:cubicBezTo>
                    <a:pt x="4893224" y="1221452"/>
                    <a:pt x="4949104" y="1165572"/>
                    <a:pt x="4949104" y="1096992"/>
                  </a:cubicBezTo>
                  <a:lnTo>
                    <a:pt x="4949104" y="124460"/>
                  </a:lnTo>
                  <a:cubicBezTo>
                    <a:pt x="4949104" y="55880"/>
                    <a:pt x="4893224" y="0"/>
                    <a:pt x="4824644" y="0"/>
                  </a:cubicBezTo>
                  <a:close/>
                </a:path>
              </a:pathLst>
            </a:custGeom>
            <a:solidFill>
              <a:srgbClr val="367ABC"/>
            </a:solidFill>
          </p:spPr>
        </p:sp>
      </p:grpSp>
      <p:sp>
        <p:nvSpPr>
          <p:cNvPr name="TextBox 63" id="63"/>
          <p:cNvSpPr txBox="true"/>
          <p:nvPr/>
        </p:nvSpPr>
        <p:spPr>
          <a:xfrm rot="0">
            <a:off x="3109681" y="3051744"/>
            <a:ext cx="1929005" cy="377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93"/>
              </a:lnSpc>
              <a:spcBef>
                <a:spcPct val="0"/>
              </a:spcBef>
            </a:pPr>
            <a:r>
              <a:rPr lang="en-US" sz="2209">
                <a:solidFill>
                  <a:srgbClr val="FFFFFF"/>
                </a:solidFill>
                <a:latin typeface="Intro Bold"/>
              </a:rPr>
              <a:t>ROCKET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3109681" y="6804111"/>
            <a:ext cx="1802586" cy="384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93"/>
              </a:lnSpc>
              <a:spcBef>
                <a:spcPct val="0"/>
              </a:spcBef>
            </a:pPr>
            <a:r>
              <a:rPr lang="en-US" sz="2209" u="none">
                <a:solidFill>
                  <a:srgbClr val="FFFFFF"/>
                </a:solidFill>
                <a:latin typeface="Intro Bold"/>
              </a:rPr>
              <a:t>CAR</a:t>
            </a:r>
          </a:p>
        </p:txBody>
      </p:sp>
      <p:pic>
        <p:nvPicPr>
          <p:cNvPr name="Picture 65" id="65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700000">
            <a:off x="3250921" y="850818"/>
            <a:ext cx="1565550" cy="15655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7756" y="194398"/>
            <a:ext cx="2431848" cy="3504122"/>
            <a:chOff x="0" y="0"/>
            <a:chExt cx="1864859" cy="2687130"/>
          </a:xfrm>
        </p:grpSpPr>
        <p:sp>
          <p:nvSpPr>
            <p:cNvPr name="Freeform 3" id="3"/>
            <p:cNvSpPr/>
            <p:nvPr/>
          </p:nvSpPr>
          <p:spPr>
            <a:xfrm>
              <a:off x="31750" y="31750"/>
              <a:ext cx="1801359" cy="2623630"/>
            </a:xfrm>
            <a:custGeom>
              <a:avLst/>
              <a:gdLst/>
              <a:ahLst/>
              <a:cxnLst/>
              <a:rect r="r" b="b" t="t" l="l"/>
              <a:pathLst>
                <a:path h="2623630" w="1801359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1864859" cy="2687130"/>
            </a:xfrm>
            <a:custGeom>
              <a:avLst/>
              <a:gdLst/>
              <a:ahLst/>
              <a:cxnLst/>
              <a:rect r="r" b="b" t="t" l="l"/>
              <a:pathLst>
                <a:path h="2687130" w="1864859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0"/>
                  </a:lnTo>
                  <a:cubicBezTo>
                    <a:pt x="1805169" y="2598230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0"/>
                    <a:pt x="59690" y="256267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0"/>
                  </a:lnTo>
                  <a:cubicBezTo>
                    <a:pt x="0" y="2631250"/>
                    <a:pt x="55880" y="2687130"/>
                    <a:pt x="124460" y="2687130"/>
                  </a:cubicBezTo>
                  <a:lnTo>
                    <a:pt x="1740399" y="2687130"/>
                  </a:lnTo>
                  <a:cubicBezTo>
                    <a:pt x="1808979" y="2687130"/>
                    <a:pt x="1864859" y="2631250"/>
                    <a:pt x="1864859" y="2562670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FBD02B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332408" y="3003534"/>
            <a:ext cx="2142544" cy="528785"/>
            <a:chOff x="0" y="0"/>
            <a:chExt cx="4949104" cy="1221452"/>
          </a:xfrm>
        </p:grpSpPr>
        <p:sp>
          <p:nvSpPr>
            <p:cNvPr name="Freeform 6" id="6"/>
            <p:cNvSpPr/>
            <p:nvPr/>
          </p:nvSpPr>
          <p:spPr>
            <a:xfrm>
              <a:off x="31750" y="31750"/>
              <a:ext cx="4885604" cy="1157952"/>
            </a:xfrm>
            <a:custGeom>
              <a:avLst/>
              <a:gdLst/>
              <a:ahLst/>
              <a:cxnLst/>
              <a:rect r="r" b="b" t="t" l="l"/>
              <a:pathLst>
                <a:path h="1157952" w="4885604">
                  <a:moveTo>
                    <a:pt x="4792894" y="1157952"/>
                  </a:moveTo>
                  <a:lnTo>
                    <a:pt x="92710" y="1157952"/>
                  </a:lnTo>
                  <a:cubicBezTo>
                    <a:pt x="41910" y="1157952"/>
                    <a:pt x="0" y="1116042"/>
                    <a:pt x="0" y="10652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791624" y="0"/>
                  </a:lnTo>
                  <a:cubicBezTo>
                    <a:pt x="4842424" y="0"/>
                    <a:pt x="4884334" y="41910"/>
                    <a:pt x="4884334" y="92710"/>
                  </a:cubicBezTo>
                  <a:lnTo>
                    <a:pt x="4884334" y="1063972"/>
                  </a:lnTo>
                  <a:cubicBezTo>
                    <a:pt x="4885604" y="1116042"/>
                    <a:pt x="4843694" y="1157952"/>
                    <a:pt x="4792894" y="1157952"/>
                  </a:cubicBezTo>
                  <a:close/>
                </a:path>
              </a:pathLst>
            </a:custGeom>
            <a:solidFill>
              <a:srgbClr val="FBD02B"/>
            </a:solidFill>
          </p:spPr>
        </p:sp>
        <p:sp>
          <p:nvSpPr>
            <p:cNvPr name="Freeform 7" id="7"/>
            <p:cNvSpPr/>
            <p:nvPr/>
          </p:nvSpPr>
          <p:spPr>
            <a:xfrm>
              <a:off x="0" y="0"/>
              <a:ext cx="4949104" cy="1221452"/>
            </a:xfrm>
            <a:custGeom>
              <a:avLst/>
              <a:gdLst/>
              <a:ahLst/>
              <a:cxnLst/>
              <a:rect r="r" b="b" t="t" l="l"/>
              <a:pathLst>
                <a:path h="1221452" w="4949104">
                  <a:moveTo>
                    <a:pt x="4824644" y="59690"/>
                  </a:moveTo>
                  <a:cubicBezTo>
                    <a:pt x="4860204" y="59690"/>
                    <a:pt x="4889414" y="88900"/>
                    <a:pt x="4889414" y="124460"/>
                  </a:cubicBezTo>
                  <a:lnTo>
                    <a:pt x="4889414" y="1096992"/>
                  </a:lnTo>
                  <a:cubicBezTo>
                    <a:pt x="4889414" y="1132552"/>
                    <a:pt x="4860204" y="1161762"/>
                    <a:pt x="4824644" y="1161762"/>
                  </a:cubicBezTo>
                  <a:lnTo>
                    <a:pt x="124460" y="1161762"/>
                  </a:lnTo>
                  <a:cubicBezTo>
                    <a:pt x="88900" y="1161762"/>
                    <a:pt x="59690" y="1132552"/>
                    <a:pt x="59690" y="10969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824644" y="59690"/>
                  </a:lnTo>
                  <a:moveTo>
                    <a:pt x="48246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96992"/>
                  </a:lnTo>
                  <a:cubicBezTo>
                    <a:pt x="0" y="1165572"/>
                    <a:pt x="55880" y="1221452"/>
                    <a:pt x="124460" y="1221452"/>
                  </a:cubicBezTo>
                  <a:lnTo>
                    <a:pt x="4824644" y="1221452"/>
                  </a:lnTo>
                  <a:cubicBezTo>
                    <a:pt x="4893224" y="1221452"/>
                    <a:pt x="4949104" y="1165572"/>
                    <a:pt x="4949104" y="1096992"/>
                  </a:cubicBezTo>
                  <a:lnTo>
                    <a:pt x="4949104" y="124460"/>
                  </a:lnTo>
                  <a:cubicBezTo>
                    <a:pt x="4949104" y="55880"/>
                    <a:pt x="4893224" y="0"/>
                    <a:pt x="4824644" y="0"/>
                  </a:cubicBezTo>
                  <a:close/>
                </a:path>
              </a:pathLst>
            </a:custGeom>
            <a:solidFill>
              <a:srgbClr val="FBD02B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87756" y="3861480"/>
            <a:ext cx="2431848" cy="3504122"/>
            <a:chOff x="0" y="0"/>
            <a:chExt cx="1864859" cy="2687130"/>
          </a:xfrm>
        </p:grpSpPr>
        <p:sp>
          <p:nvSpPr>
            <p:cNvPr name="Freeform 9" id="9"/>
            <p:cNvSpPr/>
            <p:nvPr/>
          </p:nvSpPr>
          <p:spPr>
            <a:xfrm>
              <a:off x="31750" y="31750"/>
              <a:ext cx="1801359" cy="2623630"/>
            </a:xfrm>
            <a:custGeom>
              <a:avLst/>
              <a:gdLst/>
              <a:ahLst/>
              <a:cxnLst/>
              <a:rect r="r" b="b" t="t" l="l"/>
              <a:pathLst>
                <a:path h="2623630" w="1801359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>
              <a:off x="0" y="0"/>
              <a:ext cx="1864859" cy="2687130"/>
            </a:xfrm>
            <a:custGeom>
              <a:avLst/>
              <a:gdLst/>
              <a:ahLst/>
              <a:cxnLst/>
              <a:rect r="r" b="b" t="t" l="l"/>
              <a:pathLst>
                <a:path h="2687130" w="1864859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0"/>
                  </a:lnTo>
                  <a:cubicBezTo>
                    <a:pt x="1805169" y="2598230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0"/>
                    <a:pt x="59690" y="256267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0"/>
                  </a:lnTo>
                  <a:cubicBezTo>
                    <a:pt x="0" y="2631250"/>
                    <a:pt x="55880" y="2687130"/>
                    <a:pt x="124460" y="2687130"/>
                  </a:cubicBezTo>
                  <a:lnTo>
                    <a:pt x="1740399" y="2687130"/>
                  </a:lnTo>
                  <a:cubicBezTo>
                    <a:pt x="1808979" y="2687130"/>
                    <a:pt x="1864859" y="2631250"/>
                    <a:pt x="1864859" y="2562670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65454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332408" y="6670616"/>
            <a:ext cx="2142544" cy="528785"/>
            <a:chOff x="0" y="0"/>
            <a:chExt cx="4949104" cy="1221452"/>
          </a:xfrm>
        </p:grpSpPr>
        <p:sp>
          <p:nvSpPr>
            <p:cNvPr name="Freeform 12" id="12"/>
            <p:cNvSpPr/>
            <p:nvPr/>
          </p:nvSpPr>
          <p:spPr>
            <a:xfrm>
              <a:off x="31750" y="31750"/>
              <a:ext cx="4885604" cy="1157952"/>
            </a:xfrm>
            <a:custGeom>
              <a:avLst/>
              <a:gdLst/>
              <a:ahLst/>
              <a:cxnLst/>
              <a:rect r="r" b="b" t="t" l="l"/>
              <a:pathLst>
                <a:path h="1157952" w="4885604">
                  <a:moveTo>
                    <a:pt x="4792894" y="1157952"/>
                  </a:moveTo>
                  <a:lnTo>
                    <a:pt x="92710" y="1157952"/>
                  </a:lnTo>
                  <a:cubicBezTo>
                    <a:pt x="41910" y="1157952"/>
                    <a:pt x="0" y="1116042"/>
                    <a:pt x="0" y="10652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791624" y="0"/>
                  </a:lnTo>
                  <a:cubicBezTo>
                    <a:pt x="4842424" y="0"/>
                    <a:pt x="4884334" y="41910"/>
                    <a:pt x="4884334" y="92710"/>
                  </a:cubicBezTo>
                  <a:lnTo>
                    <a:pt x="4884334" y="1063972"/>
                  </a:lnTo>
                  <a:cubicBezTo>
                    <a:pt x="4885604" y="1116042"/>
                    <a:pt x="4843694" y="1157952"/>
                    <a:pt x="4792894" y="1157952"/>
                  </a:cubicBezTo>
                  <a:close/>
                </a:path>
              </a:pathLst>
            </a:custGeom>
            <a:solidFill>
              <a:srgbClr val="E65454"/>
            </a:solidFill>
          </p:spPr>
        </p:sp>
        <p:sp>
          <p:nvSpPr>
            <p:cNvPr name="Freeform 13" id="13"/>
            <p:cNvSpPr/>
            <p:nvPr/>
          </p:nvSpPr>
          <p:spPr>
            <a:xfrm>
              <a:off x="0" y="0"/>
              <a:ext cx="4949104" cy="1221452"/>
            </a:xfrm>
            <a:custGeom>
              <a:avLst/>
              <a:gdLst/>
              <a:ahLst/>
              <a:cxnLst/>
              <a:rect r="r" b="b" t="t" l="l"/>
              <a:pathLst>
                <a:path h="1221452" w="4949104">
                  <a:moveTo>
                    <a:pt x="4824644" y="59690"/>
                  </a:moveTo>
                  <a:cubicBezTo>
                    <a:pt x="4860204" y="59690"/>
                    <a:pt x="4889414" y="88900"/>
                    <a:pt x="4889414" y="124460"/>
                  </a:cubicBezTo>
                  <a:lnTo>
                    <a:pt x="4889414" y="1096992"/>
                  </a:lnTo>
                  <a:cubicBezTo>
                    <a:pt x="4889414" y="1132552"/>
                    <a:pt x="4860204" y="1161762"/>
                    <a:pt x="4824644" y="1161762"/>
                  </a:cubicBezTo>
                  <a:lnTo>
                    <a:pt x="124460" y="1161762"/>
                  </a:lnTo>
                  <a:cubicBezTo>
                    <a:pt x="88900" y="1161762"/>
                    <a:pt x="59690" y="1132552"/>
                    <a:pt x="59690" y="10969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824644" y="59690"/>
                  </a:lnTo>
                  <a:moveTo>
                    <a:pt x="48246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96992"/>
                  </a:lnTo>
                  <a:cubicBezTo>
                    <a:pt x="0" y="1165572"/>
                    <a:pt x="55880" y="1221452"/>
                    <a:pt x="124460" y="1221452"/>
                  </a:cubicBezTo>
                  <a:lnTo>
                    <a:pt x="4824644" y="1221452"/>
                  </a:lnTo>
                  <a:cubicBezTo>
                    <a:pt x="4893224" y="1221452"/>
                    <a:pt x="4949104" y="1165572"/>
                    <a:pt x="4949104" y="1096992"/>
                  </a:cubicBezTo>
                  <a:lnTo>
                    <a:pt x="4949104" y="124460"/>
                  </a:lnTo>
                  <a:cubicBezTo>
                    <a:pt x="4949104" y="55880"/>
                    <a:pt x="4893224" y="0"/>
                    <a:pt x="4824644" y="0"/>
                  </a:cubicBezTo>
                  <a:close/>
                </a:path>
              </a:pathLst>
            </a:custGeom>
            <a:solidFill>
              <a:srgbClr val="E65454"/>
            </a:solid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53896" y="1437303"/>
            <a:ext cx="2099569" cy="58000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50215" y="5138721"/>
            <a:ext cx="1906930" cy="603067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502387" y="3099033"/>
            <a:ext cx="1802586" cy="377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93"/>
              </a:lnSpc>
              <a:spcBef>
                <a:spcPct val="0"/>
              </a:spcBef>
            </a:pPr>
            <a:r>
              <a:rPr lang="en-US" sz="2209">
                <a:solidFill>
                  <a:srgbClr val="FFFFFF"/>
                </a:solidFill>
                <a:latin typeface="Intro Bold"/>
              </a:rPr>
              <a:t>AIRPLANE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02387" y="6748533"/>
            <a:ext cx="1802586" cy="377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93"/>
              </a:lnSpc>
              <a:spcBef>
                <a:spcPct val="0"/>
              </a:spcBef>
            </a:pPr>
            <a:r>
              <a:rPr lang="en-US" sz="2209">
                <a:solidFill>
                  <a:srgbClr val="FFFFFF"/>
                </a:solidFill>
                <a:latin typeface="Intro Bold"/>
              </a:rPr>
              <a:t>BOAT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2815969" y="194398"/>
            <a:ext cx="2431848" cy="3504122"/>
            <a:chOff x="0" y="0"/>
            <a:chExt cx="1864859" cy="2687130"/>
          </a:xfrm>
        </p:grpSpPr>
        <p:sp>
          <p:nvSpPr>
            <p:cNvPr name="Freeform 19" id="19"/>
            <p:cNvSpPr/>
            <p:nvPr/>
          </p:nvSpPr>
          <p:spPr>
            <a:xfrm>
              <a:off x="31750" y="31750"/>
              <a:ext cx="1801359" cy="2623630"/>
            </a:xfrm>
            <a:custGeom>
              <a:avLst/>
              <a:gdLst/>
              <a:ahLst/>
              <a:cxnLst/>
              <a:rect r="r" b="b" t="t" l="l"/>
              <a:pathLst>
                <a:path h="2623630" w="1801359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0" id="20"/>
            <p:cNvSpPr/>
            <p:nvPr/>
          </p:nvSpPr>
          <p:spPr>
            <a:xfrm>
              <a:off x="0" y="0"/>
              <a:ext cx="1864859" cy="2687130"/>
            </a:xfrm>
            <a:custGeom>
              <a:avLst/>
              <a:gdLst/>
              <a:ahLst/>
              <a:cxnLst/>
              <a:rect r="r" b="b" t="t" l="l"/>
              <a:pathLst>
                <a:path h="2687130" w="1864859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0"/>
                  </a:lnTo>
                  <a:cubicBezTo>
                    <a:pt x="1805169" y="2598230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0"/>
                    <a:pt x="59690" y="256267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0"/>
                  </a:lnTo>
                  <a:cubicBezTo>
                    <a:pt x="0" y="2631250"/>
                    <a:pt x="55880" y="2687130"/>
                    <a:pt x="124460" y="2687130"/>
                  </a:cubicBezTo>
                  <a:lnTo>
                    <a:pt x="1740399" y="2687130"/>
                  </a:lnTo>
                  <a:cubicBezTo>
                    <a:pt x="1808979" y="2687130"/>
                    <a:pt x="1864859" y="2631250"/>
                    <a:pt x="1864859" y="2562670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65454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2815969" y="3861480"/>
            <a:ext cx="2431848" cy="3504122"/>
            <a:chOff x="0" y="0"/>
            <a:chExt cx="1864859" cy="2687130"/>
          </a:xfrm>
        </p:grpSpPr>
        <p:sp>
          <p:nvSpPr>
            <p:cNvPr name="Freeform 22" id="22"/>
            <p:cNvSpPr/>
            <p:nvPr/>
          </p:nvSpPr>
          <p:spPr>
            <a:xfrm>
              <a:off x="31750" y="31750"/>
              <a:ext cx="1801359" cy="2623630"/>
            </a:xfrm>
            <a:custGeom>
              <a:avLst/>
              <a:gdLst/>
              <a:ahLst/>
              <a:cxnLst/>
              <a:rect r="r" b="b" t="t" l="l"/>
              <a:pathLst>
                <a:path h="2623630" w="1801359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3" id="23"/>
            <p:cNvSpPr/>
            <p:nvPr/>
          </p:nvSpPr>
          <p:spPr>
            <a:xfrm>
              <a:off x="0" y="0"/>
              <a:ext cx="1864859" cy="2687130"/>
            </a:xfrm>
            <a:custGeom>
              <a:avLst/>
              <a:gdLst/>
              <a:ahLst/>
              <a:cxnLst/>
              <a:rect r="r" b="b" t="t" l="l"/>
              <a:pathLst>
                <a:path h="2687130" w="1864859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0"/>
                  </a:lnTo>
                  <a:cubicBezTo>
                    <a:pt x="1805169" y="2598230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0"/>
                    <a:pt x="59690" y="256267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0"/>
                  </a:lnTo>
                  <a:cubicBezTo>
                    <a:pt x="0" y="2631250"/>
                    <a:pt x="55880" y="2687130"/>
                    <a:pt x="124460" y="2687130"/>
                  </a:cubicBezTo>
                  <a:lnTo>
                    <a:pt x="1740399" y="2687130"/>
                  </a:lnTo>
                  <a:cubicBezTo>
                    <a:pt x="1808979" y="2687130"/>
                    <a:pt x="1864859" y="2631250"/>
                    <a:pt x="1864859" y="2562670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367ABC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2960621" y="3003534"/>
            <a:ext cx="2142544" cy="528785"/>
            <a:chOff x="0" y="0"/>
            <a:chExt cx="4949104" cy="1221452"/>
          </a:xfrm>
        </p:grpSpPr>
        <p:sp>
          <p:nvSpPr>
            <p:cNvPr name="Freeform 25" id="25"/>
            <p:cNvSpPr/>
            <p:nvPr/>
          </p:nvSpPr>
          <p:spPr>
            <a:xfrm>
              <a:off x="31750" y="31750"/>
              <a:ext cx="4885604" cy="1157952"/>
            </a:xfrm>
            <a:custGeom>
              <a:avLst/>
              <a:gdLst/>
              <a:ahLst/>
              <a:cxnLst/>
              <a:rect r="r" b="b" t="t" l="l"/>
              <a:pathLst>
                <a:path h="1157952" w="4885604">
                  <a:moveTo>
                    <a:pt x="4792894" y="1157952"/>
                  </a:moveTo>
                  <a:lnTo>
                    <a:pt x="92710" y="1157952"/>
                  </a:lnTo>
                  <a:cubicBezTo>
                    <a:pt x="41910" y="1157952"/>
                    <a:pt x="0" y="1116042"/>
                    <a:pt x="0" y="10652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791624" y="0"/>
                  </a:lnTo>
                  <a:cubicBezTo>
                    <a:pt x="4842424" y="0"/>
                    <a:pt x="4884334" y="41910"/>
                    <a:pt x="4884334" y="92710"/>
                  </a:cubicBezTo>
                  <a:lnTo>
                    <a:pt x="4884334" y="1063972"/>
                  </a:lnTo>
                  <a:cubicBezTo>
                    <a:pt x="4885604" y="1116042"/>
                    <a:pt x="4843694" y="1157952"/>
                    <a:pt x="4792894" y="1157952"/>
                  </a:cubicBezTo>
                  <a:close/>
                </a:path>
              </a:pathLst>
            </a:custGeom>
            <a:solidFill>
              <a:srgbClr val="E65454"/>
            </a:solidFill>
          </p:spPr>
        </p:sp>
        <p:sp>
          <p:nvSpPr>
            <p:cNvPr name="Freeform 26" id="26"/>
            <p:cNvSpPr/>
            <p:nvPr/>
          </p:nvSpPr>
          <p:spPr>
            <a:xfrm>
              <a:off x="0" y="0"/>
              <a:ext cx="4949104" cy="1221452"/>
            </a:xfrm>
            <a:custGeom>
              <a:avLst/>
              <a:gdLst/>
              <a:ahLst/>
              <a:cxnLst/>
              <a:rect r="r" b="b" t="t" l="l"/>
              <a:pathLst>
                <a:path h="1221452" w="4949104">
                  <a:moveTo>
                    <a:pt x="4824644" y="59690"/>
                  </a:moveTo>
                  <a:cubicBezTo>
                    <a:pt x="4860204" y="59690"/>
                    <a:pt x="4889414" y="88900"/>
                    <a:pt x="4889414" y="124460"/>
                  </a:cubicBezTo>
                  <a:lnTo>
                    <a:pt x="4889414" y="1096992"/>
                  </a:lnTo>
                  <a:cubicBezTo>
                    <a:pt x="4889414" y="1132552"/>
                    <a:pt x="4860204" y="1161762"/>
                    <a:pt x="4824644" y="1161762"/>
                  </a:cubicBezTo>
                  <a:lnTo>
                    <a:pt x="124460" y="1161762"/>
                  </a:lnTo>
                  <a:cubicBezTo>
                    <a:pt x="88900" y="1161762"/>
                    <a:pt x="59690" y="1132552"/>
                    <a:pt x="59690" y="10969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824644" y="59690"/>
                  </a:lnTo>
                  <a:moveTo>
                    <a:pt x="48246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96992"/>
                  </a:lnTo>
                  <a:cubicBezTo>
                    <a:pt x="0" y="1165572"/>
                    <a:pt x="55880" y="1221452"/>
                    <a:pt x="124460" y="1221452"/>
                  </a:cubicBezTo>
                  <a:lnTo>
                    <a:pt x="4824644" y="1221452"/>
                  </a:lnTo>
                  <a:cubicBezTo>
                    <a:pt x="4893224" y="1221452"/>
                    <a:pt x="4949104" y="1165572"/>
                    <a:pt x="4949104" y="1096992"/>
                  </a:cubicBezTo>
                  <a:lnTo>
                    <a:pt x="4949104" y="124460"/>
                  </a:lnTo>
                  <a:cubicBezTo>
                    <a:pt x="4949104" y="55880"/>
                    <a:pt x="4893224" y="0"/>
                    <a:pt x="4824644" y="0"/>
                  </a:cubicBezTo>
                  <a:close/>
                </a:path>
              </a:pathLst>
            </a:custGeom>
            <a:solidFill>
              <a:srgbClr val="E65454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2960621" y="6670616"/>
            <a:ext cx="2142544" cy="528785"/>
            <a:chOff x="0" y="0"/>
            <a:chExt cx="4949104" cy="1221452"/>
          </a:xfrm>
        </p:grpSpPr>
        <p:sp>
          <p:nvSpPr>
            <p:cNvPr name="Freeform 28" id="28"/>
            <p:cNvSpPr/>
            <p:nvPr/>
          </p:nvSpPr>
          <p:spPr>
            <a:xfrm>
              <a:off x="31750" y="31750"/>
              <a:ext cx="4885604" cy="1157952"/>
            </a:xfrm>
            <a:custGeom>
              <a:avLst/>
              <a:gdLst/>
              <a:ahLst/>
              <a:cxnLst/>
              <a:rect r="r" b="b" t="t" l="l"/>
              <a:pathLst>
                <a:path h="1157952" w="4885604">
                  <a:moveTo>
                    <a:pt x="4792894" y="1157952"/>
                  </a:moveTo>
                  <a:lnTo>
                    <a:pt x="92710" y="1157952"/>
                  </a:lnTo>
                  <a:cubicBezTo>
                    <a:pt x="41910" y="1157952"/>
                    <a:pt x="0" y="1116042"/>
                    <a:pt x="0" y="10652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791624" y="0"/>
                  </a:lnTo>
                  <a:cubicBezTo>
                    <a:pt x="4842424" y="0"/>
                    <a:pt x="4884334" y="41910"/>
                    <a:pt x="4884334" y="92710"/>
                  </a:cubicBezTo>
                  <a:lnTo>
                    <a:pt x="4884334" y="1063972"/>
                  </a:lnTo>
                  <a:cubicBezTo>
                    <a:pt x="4885604" y="1116042"/>
                    <a:pt x="4843694" y="1157952"/>
                    <a:pt x="4792894" y="1157952"/>
                  </a:cubicBezTo>
                  <a:close/>
                </a:path>
              </a:pathLst>
            </a:custGeom>
            <a:solidFill>
              <a:srgbClr val="367ABC"/>
            </a:solidFill>
          </p:spPr>
        </p:sp>
        <p:sp>
          <p:nvSpPr>
            <p:cNvPr name="Freeform 29" id="29"/>
            <p:cNvSpPr/>
            <p:nvPr/>
          </p:nvSpPr>
          <p:spPr>
            <a:xfrm>
              <a:off x="0" y="0"/>
              <a:ext cx="4949104" cy="1221452"/>
            </a:xfrm>
            <a:custGeom>
              <a:avLst/>
              <a:gdLst/>
              <a:ahLst/>
              <a:cxnLst/>
              <a:rect r="r" b="b" t="t" l="l"/>
              <a:pathLst>
                <a:path h="1221452" w="4949104">
                  <a:moveTo>
                    <a:pt x="4824644" y="59690"/>
                  </a:moveTo>
                  <a:cubicBezTo>
                    <a:pt x="4860204" y="59690"/>
                    <a:pt x="4889414" y="88900"/>
                    <a:pt x="4889414" y="124460"/>
                  </a:cubicBezTo>
                  <a:lnTo>
                    <a:pt x="4889414" y="1096992"/>
                  </a:lnTo>
                  <a:cubicBezTo>
                    <a:pt x="4889414" y="1132552"/>
                    <a:pt x="4860204" y="1161762"/>
                    <a:pt x="4824644" y="1161762"/>
                  </a:cubicBezTo>
                  <a:lnTo>
                    <a:pt x="124460" y="1161762"/>
                  </a:lnTo>
                  <a:cubicBezTo>
                    <a:pt x="88900" y="1161762"/>
                    <a:pt x="59690" y="1132552"/>
                    <a:pt x="59690" y="10969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824644" y="59690"/>
                  </a:lnTo>
                  <a:moveTo>
                    <a:pt x="48246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96992"/>
                  </a:lnTo>
                  <a:cubicBezTo>
                    <a:pt x="0" y="1165572"/>
                    <a:pt x="55880" y="1221452"/>
                    <a:pt x="124460" y="1221452"/>
                  </a:cubicBezTo>
                  <a:lnTo>
                    <a:pt x="4824644" y="1221452"/>
                  </a:lnTo>
                  <a:cubicBezTo>
                    <a:pt x="4893224" y="1221452"/>
                    <a:pt x="4949104" y="1165572"/>
                    <a:pt x="4949104" y="1096992"/>
                  </a:cubicBezTo>
                  <a:lnTo>
                    <a:pt x="4949104" y="124460"/>
                  </a:lnTo>
                  <a:cubicBezTo>
                    <a:pt x="4949104" y="55880"/>
                    <a:pt x="4893224" y="0"/>
                    <a:pt x="4824644" y="0"/>
                  </a:cubicBezTo>
                  <a:close/>
                </a:path>
              </a:pathLst>
            </a:custGeom>
            <a:solidFill>
              <a:srgbClr val="367ABC"/>
            </a:solidFill>
          </p:spPr>
        </p:sp>
      </p:grpSp>
      <p:pic>
        <p:nvPicPr>
          <p:cNvPr name="Picture 30" id="3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033473" y="1437303"/>
            <a:ext cx="2025794" cy="660915"/>
          </a:xfrm>
          <a:prstGeom prst="rect">
            <a:avLst/>
          </a:prstGeom>
        </p:spPr>
      </p:pic>
      <p:sp>
        <p:nvSpPr>
          <p:cNvPr name="TextBox 31" id="31"/>
          <p:cNvSpPr txBox="true"/>
          <p:nvPr/>
        </p:nvSpPr>
        <p:spPr>
          <a:xfrm rot="0">
            <a:off x="3033473" y="3099033"/>
            <a:ext cx="2025794" cy="377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93"/>
              </a:lnSpc>
              <a:spcBef>
                <a:spcPct val="0"/>
              </a:spcBef>
            </a:pPr>
            <a:r>
              <a:rPr lang="en-US" sz="2209">
                <a:solidFill>
                  <a:srgbClr val="FFFFFF"/>
                </a:solidFill>
                <a:latin typeface="Intro Bold"/>
              </a:rPr>
              <a:t>HELICOPTER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8072396" y="194398"/>
            <a:ext cx="2431848" cy="3504122"/>
            <a:chOff x="0" y="0"/>
            <a:chExt cx="1864859" cy="2687130"/>
          </a:xfrm>
        </p:grpSpPr>
        <p:sp>
          <p:nvSpPr>
            <p:cNvPr name="Freeform 33" id="33"/>
            <p:cNvSpPr/>
            <p:nvPr/>
          </p:nvSpPr>
          <p:spPr>
            <a:xfrm>
              <a:off x="31750" y="31750"/>
              <a:ext cx="1801359" cy="2623630"/>
            </a:xfrm>
            <a:custGeom>
              <a:avLst/>
              <a:gdLst/>
              <a:ahLst/>
              <a:cxnLst/>
              <a:rect r="r" b="b" t="t" l="l"/>
              <a:pathLst>
                <a:path h="2623630" w="1801359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4" id="34"/>
            <p:cNvSpPr/>
            <p:nvPr/>
          </p:nvSpPr>
          <p:spPr>
            <a:xfrm>
              <a:off x="0" y="0"/>
              <a:ext cx="1864859" cy="2687130"/>
            </a:xfrm>
            <a:custGeom>
              <a:avLst/>
              <a:gdLst/>
              <a:ahLst/>
              <a:cxnLst/>
              <a:rect r="r" b="b" t="t" l="l"/>
              <a:pathLst>
                <a:path h="2687130" w="1864859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0"/>
                  </a:lnTo>
                  <a:cubicBezTo>
                    <a:pt x="1805169" y="2598230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0"/>
                    <a:pt x="59690" y="256267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0"/>
                  </a:lnTo>
                  <a:cubicBezTo>
                    <a:pt x="0" y="2631250"/>
                    <a:pt x="55880" y="2687130"/>
                    <a:pt x="124460" y="2687130"/>
                  </a:cubicBezTo>
                  <a:lnTo>
                    <a:pt x="1740399" y="2687130"/>
                  </a:lnTo>
                  <a:cubicBezTo>
                    <a:pt x="1808979" y="2687130"/>
                    <a:pt x="1864859" y="2631250"/>
                    <a:pt x="1864859" y="2562670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FBD02B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8072396" y="3861480"/>
            <a:ext cx="2431848" cy="3504122"/>
            <a:chOff x="0" y="0"/>
            <a:chExt cx="1864859" cy="2687130"/>
          </a:xfrm>
        </p:grpSpPr>
        <p:sp>
          <p:nvSpPr>
            <p:cNvPr name="Freeform 36" id="36"/>
            <p:cNvSpPr/>
            <p:nvPr/>
          </p:nvSpPr>
          <p:spPr>
            <a:xfrm>
              <a:off x="31750" y="31750"/>
              <a:ext cx="1801359" cy="2623630"/>
            </a:xfrm>
            <a:custGeom>
              <a:avLst/>
              <a:gdLst/>
              <a:ahLst/>
              <a:cxnLst/>
              <a:rect r="r" b="b" t="t" l="l"/>
              <a:pathLst>
                <a:path h="2623630" w="1801359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7" id="37"/>
            <p:cNvSpPr/>
            <p:nvPr/>
          </p:nvSpPr>
          <p:spPr>
            <a:xfrm>
              <a:off x="0" y="0"/>
              <a:ext cx="1864859" cy="2687130"/>
            </a:xfrm>
            <a:custGeom>
              <a:avLst/>
              <a:gdLst/>
              <a:ahLst/>
              <a:cxnLst/>
              <a:rect r="r" b="b" t="t" l="l"/>
              <a:pathLst>
                <a:path h="2687130" w="1864859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0"/>
                  </a:lnTo>
                  <a:cubicBezTo>
                    <a:pt x="1805169" y="2598230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0"/>
                    <a:pt x="59690" y="256267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0"/>
                  </a:lnTo>
                  <a:cubicBezTo>
                    <a:pt x="0" y="2631250"/>
                    <a:pt x="55880" y="2687130"/>
                    <a:pt x="124460" y="2687130"/>
                  </a:cubicBezTo>
                  <a:lnTo>
                    <a:pt x="1740399" y="2687130"/>
                  </a:lnTo>
                  <a:cubicBezTo>
                    <a:pt x="1808979" y="2687130"/>
                    <a:pt x="1864859" y="2631250"/>
                    <a:pt x="1864859" y="2562670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FBD02B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8215991" y="3003534"/>
            <a:ext cx="2142544" cy="528785"/>
            <a:chOff x="0" y="0"/>
            <a:chExt cx="4949104" cy="1221452"/>
          </a:xfrm>
        </p:grpSpPr>
        <p:sp>
          <p:nvSpPr>
            <p:cNvPr name="Freeform 39" id="39"/>
            <p:cNvSpPr/>
            <p:nvPr/>
          </p:nvSpPr>
          <p:spPr>
            <a:xfrm>
              <a:off x="31750" y="31750"/>
              <a:ext cx="4885604" cy="1157952"/>
            </a:xfrm>
            <a:custGeom>
              <a:avLst/>
              <a:gdLst/>
              <a:ahLst/>
              <a:cxnLst/>
              <a:rect r="r" b="b" t="t" l="l"/>
              <a:pathLst>
                <a:path h="1157952" w="4885604">
                  <a:moveTo>
                    <a:pt x="4792894" y="1157952"/>
                  </a:moveTo>
                  <a:lnTo>
                    <a:pt x="92710" y="1157952"/>
                  </a:lnTo>
                  <a:cubicBezTo>
                    <a:pt x="41910" y="1157952"/>
                    <a:pt x="0" y="1116042"/>
                    <a:pt x="0" y="10652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791624" y="0"/>
                  </a:lnTo>
                  <a:cubicBezTo>
                    <a:pt x="4842424" y="0"/>
                    <a:pt x="4884334" y="41910"/>
                    <a:pt x="4884334" y="92710"/>
                  </a:cubicBezTo>
                  <a:lnTo>
                    <a:pt x="4884334" y="1063972"/>
                  </a:lnTo>
                  <a:cubicBezTo>
                    <a:pt x="4885604" y="1116042"/>
                    <a:pt x="4843694" y="1157952"/>
                    <a:pt x="4792894" y="1157952"/>
                  </a:cubicBezTo>
                  <a:close/>
                </a:path>
              </a:pathLst>
            </a:custGeom>
            <a:solidFill>
              <a:srgbClr val="FBD02B"/>
            </a:solidFill>
          </p:spPr>
        </p:sp>
        <p:sp>
          <p:nvSpPr>
            <p:cNvPr name="Freeform 40" id="40"/>
            <p:cNvSpPr/>
            <p:nvPr/>
          </p:nvSpPr>
          <p:spPr>
            <a:xfrm>
              <a:off x="0" y="0"/>
              <a:ext cx="4949104" cy="1221452"/>
            </a:xfrm>
            <a:custGeom>
              <a:avLst/>
              <a:gdLst/>
              <a:ahLst/>
              <a:cxnLst/>
              <a:rect r="r" b="b" t="t" l="l"/>
              <a:pathLst>
                <a:path h="1221452" w="4949104">
                  <a:moveTo>
                    <a:pt x="4824644" y="59690"/>
                  </a:moveTo>
                  <a:cubicBezTo>
                    <a:pt x="4860204" y="59690"/>
                    <a:pt x="4889414" y="88900"/>
                    <a:pt x="4889414" y="124460"/>
                  </a:cubicBezTo>
                  <a:lnTo>
                    <a:pt x="4889414" y="1096992"/>
                  </a:lnTo>
                  <a:cubicBezTo>
                    <a:pt x="4889414" y="1132552"/>
                    <a:pt x="4860204" y="1161762"/>
                    <a:pt x="4824644" y="1161762"/>
                  </a:cubicBezTo>
                  <a:lnTo>
                    <a:pt x="124460" y="1161762"/>
                  </a:lnTo>
                  <a:cubicBezTo>
                    <a:pt x="88900" y="1161762"/>
                    <a:pt x="59690" y="1132552"/>
                    <a:pt x="59690" y="10969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824644" y="59690"/>
                  </a:lnTo>
                  <a:moveTo>
                    <a:pt x="48246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96992"/>
                  </a:lnTo>
                  <a:cubicBezTo>
                    <a:pt x="0" y="1165572"/>
                    <a:pt x="55880" y="1221452"/>
                    <a:pt x="124460" y="1221452"/>
                  </a:cubicBezTo>
                  <a:lnTo>
                    <a:pt x="4824644" y="1221452"/>
                  </a:lnTo>
                  <a:cubicBezTo>
                    <a:pt x="4893224" y="1221452"/>
                    <a:pt x="4949104" y="1165572"/>
                    <a:pt x="4949104" y="1096992"/>
                  </a:cubicBezTo>
                  <a:lnTo>
                    <a:pt x="4949104" y="124460"/>
                  </a:lnTo>
                  <a:cubicBezTo>
                    <a:pt x="4949104" y="55880"/>
                    <a:pt x="4893224" y="0"/>
                    <a:pt x="4824644" y="0"/>
                  </a:cubicBezTo>
                  <a:close/>
                </a:path>
              </a:pathLst>
            </a:custGeom>
            <a:solidFill>
              <a:srgbClr val="FBD02B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8215991" y="6670616"/>
            <a:ext cx="2142544" cy="528785"/>
            <a:chOff x="0" y="0"/>
            <a:chExt cx="4949104" cy="1221452"/>
          </a:xfrm>
        </p:grpSpPr>
        <p:sp>
          <p:nvSpPr>
            <p:cNvPr name="Freeform 42" id="42"/>
            <p:cNvSpPr/>
            <p:nvPr/>
          </p:nvSpPr>
          <p:spPr>
            <a:xfrm>
              <a:off x="31750" y="31750"/>
              <a:ext cx="4885604" cy="1157952"/>
            </a:xfrm>
            <a:custGeom>
              <a:avLst/>
              <a:gdLst/>
              <a:ahLst/>
              <a:cxnLst/>
              <a:rect r="r" b="b" t="t" l="l"/>
              <a:pathLst>
                <a:path h="1157952" w="4885604">
                  <a:moveTo>
                    <a:pt x="4792894" y="1157952"/>
                  </a:moveTo>
                  <a:lnTo>
                    <a:pt x="92710" y="1157952"/>
                  </a:lnTo>
                  <a:cubicBezTo>
                    <a:pt x="41910" y="1157952"/>
                    <a:pt x="0" y="1116042"/>
                    <a:pt x="0" y="10652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791624" y="0"/>
                  </a:lnTo>
                  <a:cubicBezTo>
                    <a:pt x="4842424" y="0"/>
                    <a:pt x="4884334" y="41910"/>
                    <a:pt x="4884334" y="92710"/>
                  </a:cubicBezTo>
                  <a:lnTo>
                    <a:pt x="4884334" y="1063972"/>
                  </a:lnTo>
                  <a:cubicBezTo>
                    <a:pt x="4885604" y="1116042"/>
                    <a:pt x="4843694" y="1157952"/>
                    <a:pt x="4792894" y="1157952"/>
                  </a:cubicBezTo>
                  <a:close/>
                </a:path>
              </a:pathLst>
            </a:custGeom>
            <a:solidFill>
              <a:srgbClr val="FBD02B"/>
            </a:solidFill>
          </p:spPr>
        </p:sp>
        <p:sp>
          <p:nvSpPr>
            <p:cNvPr name="Freeform 43" id="43"/>
            <p:cNvSpPr/>
            <p:nvPr/>
          </p:nvSpPr>
          <p:spPr>
            <a:xfrm>
              <a:off x="0" y="0"/>
              <a:ext cx="4949104" cy="1221452"/>
            </a:xfrm>
            <a:custGeom>
              <a:avLst/>
              <a:gdLst/>
              <a:ahLst/>
              <a:cxnLst/>
              <a:rect r="r" b="b" t="t" l="l"/>
              <a:pathLst>
                <a:path h="1221452" w="4949104">
                  <a:moveTo>
                    <a:pt x="4824644" y="59690"/>
                  </a:moveTo>
                  <a:cubicBezTo>
                    <a:pt x="4860204" y="59690"/>
                    <a:pt x="4889414" y="88900"/>
                    <a:pt x="4889414" y="124460"/>
                  </a:cubicBezTo>
                  <a:lnTo>
                    <a:pt x="4889414" y="1096992"/>
                  </a:lnTo>
                  <a:cubicBezTo>
                    <a:pt x="4889414" y="1132552"/>
                    <a:pt x="4860204" y="1161762"/>
                    <a:pt x="4824644" y="1161762"/>
                  </a:cubicBezTo>
                  <a:lnTo>
                    <a:pt x="124460" y="1161762"/>
                  </a:lnTo>
                  <a:cubicBezTo>
                    <a:pt x="88900" y="1161762"/>
                    <a:pt x="59690" y="1132552"/>
                    <a:pt x="59690" y="10969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824644" y="59690"/>
                  </a:lnTo>
                  <a:moveTo>
                    <a:pt x="48246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96992"/>
                  </a:lnTo>
                  <a:cubicBezTo>
                    <a:pt x="0" y="1165572"/>
                    <a:pt x="55880" y="1221452"/>
                    <a:pt x="124460" y="1221452"/>
                  </a:cubicBezTo>
                  <a:lnTo>
                    <a:pt x="4824644" y="1221452"/>
                  </a:lnTo>
                  <a:cubicBezTo>
                    <a:pt x="4893224" y="1221452"/>
                    <a:pt x="4949104" y="1165572"/>
                    <a:pt x="4949104" y="1096992"/>
                  </a:cubicBezTo>
                  <a:lnTo>
                    <a:pt x="4949104" y="124460"/>
                  </a:lnTo>
                  <a:cubicBezTo>
                    <a:pt x="4949104" y="55880"/>
                    <a:pt x="4893224" y="0"/>
                    <a:pt x="4824644" y="0"/>
                  </a:cubicBezTo>
                  <a:close/>
                </a:path>
              </a:pathLst>
            </a:custGeom>
            <a:solidFill>
              <a:srgbClr val="FBD02B"/>
            </a:solidFill>
          </p:spPr>
        </p:sp>
      </p:grpSp>
      <p:pic>
        <p:nvPicPr>
          <p:cNvPr name="Picture 44" id="44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299692" y="1292936"/>
            <a:ext cx="1977255" cy="805282"/>
          </a:xfrm>
          <a:prstGeom prst="rect">
            <a:avLst/>
          </a:prstGeom>
        </p:spPr>
      </p:pic>
      <p:sp>
        <p:nvSpPr>
          <p:cNvPr name="TextBox 45" id="45"/>
          <p:cNvSpPr txBox="true"/>
          <p:nvPr/>
        </p:nvSpPr>
        <p:spPr>
          <a:xfrm rot="0">
            <a:off x="8392657" y="3099033"/>
            <a:ext cx="1802586" cy="384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93"/>
              </a:lnSpc>
              <a:spcBef>
                <a:spcPct val="0"/>
              </a:spcBef>
            </a:pPr>
            <a:r>
              <a:rPr lang="en-US" sz="2209">
                <a:solidFill>
                  <a:srgbClr val="FFFFFF"/>
                </a:solidFill>
                <a:latin typeface="Intro Bold"/>
              </a:rPr>
              <a:t>TAXI</a:t>
            </a:r>
          </a:p>
        </p:txBody>
      </p:sp>
      <p:grpSp>
        <p:nvGrpSpPr>
          <p:cNvPr name="Group 46" id="46"/>
          <p:cNvGrpSpPr/>
          <p:nvPr/>
        </p:nvGrpSpPr>
        <p:grpSpPr>
          <a:xfrm rot="0">
            <a:off x="5444183" y="194398"/>
            <a:ext cx="2431848" cy="3504122"/>
            <a:chOff x="0" y="0"/>
            <a:chExt cx="1864859" cy="2687130"/>
          </a:xfrm>
        </p:grpSpPr>
        <p:sp>
          <p:nvSpPr>
            <p:cNvPr name="Freeform 47" id="47"/>
            <p:cNvSpPr/>
            <p:nvPr/>
          </p:nvSpPr>
          <p:spPr>
            <a:xfrm>
              <a:off x="31750" y="31750"/>
              <a:ext cx="1801359" cy="2623630"/>
            </a:xfrm>
            <a:custGeom>
              <a:avLst/>
              <a:gdLst/>
              <a:ahLst/>
              <a:cxnLst/>
              <a:rect r="r" b="b" t="t" l="l"/>
              <a:pathLst>
                <a:path h="2623630" w="1801359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name="Freeform 48" id="48"/>
            <p:cNvSpPr/>
            <p:nvPr/>
          </p:nvSpPr>
          <p:spPr>
            <a:xfrm>
              <a:off x="0" y="0"/>
              <a:ext cx="1864859" cy="2687130"/>
            </a:xfrm>
            <a:custGeom>
              <a:avLst/>
              <a:gdLst/>
              <a:ahLst/>
              <a:cxnLst/>
              <a:rect r="r" b="b" t="t" l="l"/>
              <a:pathLst>
                <a:path h="2687130" w="1864859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0"/>
                  </a:lnTo>
                  <a:cubicBezTo>
                    <a:pt x="1805169" y="2598230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0"/>
                    <a:pt x="59690" y="256267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0"/>
                  </a:lnTo>
                  <a:cubicBezTo>
                    <a:pt x="0" y="2631250"/>
                    <a:pt x="55880" y="2687130"/>
                    <a:pt x="124460" y="2687130"/>
                  </a:cubicBezTo>
                  <a:lnTo>
                    <a:pt x="1740399" y="2687130"/>
                  </a:lnTo>
                  <a:cubicBezTo>
                    <a:pt x="1808979" y="2687130"/>
                    <a:pt x="1864859" y="2631250"/>
                    <a:pt x="1864859" y="2562670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367ABC"/>
            </a:solidFill>
          </p:spPr>
        </p:sp>
      </p:grpSp>
      <p:grpSp>
        <p:nvGrpSpPr>
          <p:cNvPr name="Group 49" id="49"/>
          <p:cNvGrpSpPr/>
          <p:nvPr/>
        </p:nvGrpSpPr>
        <p:grpSpPr>
          <a:xfrm rot="0">
            <a:off x="5444183" y="3861480"/>
            <a:ext cx="2431848" cy="3504122"/>
            <a:chOff x="0" y="0"/>
            <a:chExt cx="1864859" cy="2687130"/>
          </a:xfrm>
        </p:grpSpPr>
        <p:sp>
          <p:nvSpPr>
            <p:cNvPr name="Freeform 50" id="50"/>
            <p:cNvSpPr/>
            <p:nvPr/>
          </p:nvSpPr>
          <p:spPr>
            <a:xfrm>
              <a:off x="31750" y="31750"/>
              <a:ext cx="1801359" cy="2623630"/>
            </a:xfrm>
            <a:custGeom>
              <a:avLst/>
              <a:gdLst/>
              <a:ahLst/>
              <a:cxnLst/>
              <a:rect r="r" b="b" t="t" l="l"/>
              <a:pathLst>
                <a:path h="2623630" w="1801359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1" id="51"/>
            <p:cNvSpPr/>
            <p:nvPr/>
          </p:nvSpPr>
          <p:spPr>
            <a:xfrm>
              <a:off x="0" y="0"/>
              <a:ext cx="1864859" cy="2687130"/>
            </a:xfrm>
            <a:custGeom>
              <a:avLst/>
              <a:gdLst/>
              <a:ahLst/>
              <a:cxnLst/>
              <a:rect r="r" b="b" t="t" l="l"/>
              <a:pathLst>
                <a:path h="2687130" w="1864859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0"/>
                  </a:lnTo>
                  <a:cubicBezTo>
                    <a:pt x="1805169" y="2598230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0"/>
                    <a:pt x="59690" y="256267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0"/>
                  </a:lnTo>
                  <a:cubicBezTo>
                    <a:pt x="0" y="2631250"/>
                    <a:pt x="55880" y="2687130"/>
                    <a:pt x="124460" y="2687130"/>
                  </a:cubicBezTo>
                  <a:lnTo>
                    <a:pt x="1740399" y="2687130"/>
                  </a:lnTo>
                  <a:cubicBezTo>
                    <a:pt x="1808979" y="2687130"/>
                    <a:pt x="1864859" y="2631250"/>
                    <a:pt x="1864859" y="2562670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65454"/>
            </a:solidFill>
          </p:spPr>
        </p:sp>
      </p:grpSp>
      <p:grpSp>
        <p:nvGrpSpPr>
          <p:cNvPr name="Group 52" id="52"/>
          <p:cNvGrpSpPr/>
          <p:nvPr/>
        </p:nvGrpSpPr>
        <p:grpSpPr>
          <a:xfrm rot="0">
            <a:off x="5589892" y="3003534"/>
            <a:ext cx="2142544" cy="528785"/>
            <a:chOff x="0" y="0"/>
            <a:chExt cx="4949104" cy="1221452"/>
          </a:xfrm>
        </p:grpSpPr>
        <p:sp>
          <p:nvSpPr>
            <p:cNvPr name="Freeform 53" id="53"/>
            <p:cNvSpPr/>
            <p:nvPr/>
          </p:nvSpPr>
          <p:spPr>
            <a:xfrm>
              <a:off x="31750" y="31750"/>
              <a:ext cx="4885604" cy="1157952"/>
            </a:xfrm>
            <a:custGeom>
              <a:avLst/>
              <a:gdLst/>
              <a:ahLst/>
              <a:cxnLst/>
              <a:rect r="r" b="b" t="t" l="l"/>
              <a:pathLst>
                <a:path h="1157952" w="4885604">
                  <a:moveTo>
                    <a:pt x="4792894" y="1157952"/>
                  </a:moveTo>
                  <a:lnTo>
                    <a:pt x="92710" y="1157952"/>
                  </a:lnTo>
                  <a:cubicBezTo>
                    <a:pt x="41910" y="1157952"/>
                    <a:pt x="0" y="1116042"/>
                    <a:pt x="0" y="10652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791624" y="0"/>
                  </a:lnTo>
                  <a:cubicBezTo>
                    <a:pt x="4842424" y="0"/>
                    <a:pt x="4884334" y="41910"/>
                    <a:pt x="4884334" y="92710"/>
                  </a:cubicBezTo>
                  <a:lnTo>
                    <a:pt x="4884334" y="1063972"/>
                  </a:lnTo>
                  <a:cubicBezTo>
                    <a:pt x="4885604" y="1116042"/>
                    <a:pt x="4843694" y="1157952"/>
                    <a:pt x="4792894" y="1157952"/>
                  </a:cubicBezTo>
                  <a:close/>
                </a:path>
              </a:pathLst>
            </a:custGeom>
            <a:solidFill>
              <a:srgbClr val="367ABC"/>
            </a:solidFill>
          </p:spPr>
        </p:sp>
        <p:sp>
          <p:nvSpPr>
            <p:cNvPr name="Freeform 54" id="54"/>
            <p:cNvSpPr/>
            <p:nvPr/>
          </p:nvSpPr>
          <p:spPr>
            <a:xfrm>
              <a:off x="0" y="0"/>
              <a:ext cx="4949104" cy="1221452"/>
            </a:xfrm>
            <a:custGeom>
              <a:avLst/>
              <a:gdLst/>
              <a:ahLst/>
              <a:cxnLst/>
              <a:rect r="r" b="b" t="t" l="l"/>
              <a:pathLst>
                <a:path h="1221452" w="4949104">
                  <a:moveTo>
                    <a:pt x="4824644" y="59690"/>
                  </a:moveTo>
                  <a:cubicBezTo>
                    <a:pt x="4860204" y="59690"/>
                    <a:pt x="4889414" y="88900"/>
                    <a:pt x="4889414" y="124460"/>
                  </a:cubicBezTo>
                  <a:lnTo>
                    <a:pt x="4889414" y="1096992"/>
                  </a:lnTo>
                  <a:cubicBezTo>
                    <a:pt x="4889414" y="1132552"/>
                    <a:pt x="4860204" y="1161762"/>
                    <a:pt x="4824644" y="1161762"/>
                  </a:cubicBezTo>
                  <a:lnTo>
                    <a:pt x="124460" y="1161762"/>
                  </a:lnTo>
                  <a:cubicBezTo>
                    <a:pt x="88900" y="1161762"/>
                    <a:pt x="59690" y="1132552"/>
                    <a:pt x="59690" y="10969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824644" y="59690"/>
                  </a:lnTo>
                  <a:moveTo>
                    <a:pt x="48246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96992"/>
                  </a:lnTo>
                  <a:cubicBezTo>
                    <a:pt x="0" y="1165572"/>
                    <a:pt x="55880" y="1221452"/>
                    <a:pt x="124460" y="1221452"/>
                  </a:cubicBezTo>
                  <a:lnTo>
                    <a:pt x="4824644" y="1221452"/>
                  </a:lnTo>
                  <a:cubicBezTo>
                    <a:pt x="4893224" y="1221452"/>
                    <a:pt x="4949104" y="1165572"/>
                    <a:pt x="4949104" y="1096992"/>
                  </a:cubicBezTo>
                  <a:lnTo>
                    <a:pt x="4949104" y="124460"/>
                  </a:lnTo>
                  <a:cubicBezTo>
                    <a:pt x="4949104" y="55880"/>
                    <a:pt x="4893224" y="0"/>
                    <a:pt x="4824644" y="0"/>
                  </a:cubicBezTo>
                  <a:close/>
                </a:path>
              </a:pathLst>
            </a:custGeom>
            <a:solidFill>
              <a:srgbClr val="367ABC"/>
            </a:solidFill>
          </p:spPr>
        </p:sp>
      </p:grpSp>
      <p:grpSp>
        <p:nvGrpSpPr>
          <p:cNvPr name="Group 55" id="55"/>
          <p:cNvGrpSpPr/>
          <p:nvPr/>
        </p:nvGrpSpPr>
        <p:grpSpPr>
          <a:xfrm rot="0">
            <a:off x="5589892" y="6670616"/>
            <a:ext cx="2142544" cy="528785"/>
            <a:chOff x="0" y="0"/>
            <a:chExt cx="4949104" cy="1221452"/>
          </a:xfrm>
        </p:grpSpPr>
        <p:sp>
          <p:nvSpPr>
            <p:cNvPr name="Freeform 56" id="56"/>
            <p:cNvSpPr/>
            <p:nvPr/>
          </p:nvSpPr>
          <p:spPr>
            <a:xfrm>
              <a:off x="31750" y="31750"/>
              <a:ext cx="4885604" cy="1157952"/>
            </a:xfrm>
            <a:custGeom>
              <a:avLst/>
              <a:gdLst/>
              <a:ahLst/>
              <a:cxnLst/>
              <a:rect r="r" b="b" t="t" l="l"/>
              <a:pathLst>
                <a:path h="1157952" w="4885604">
                  <a:moveTo>
                    <a:pt x="4792894" y="1157952"/>
                  </a:moveTo>
                  <a:lnTo>
                    <a:pt x="92710" y="1157952"/>
                  </a:lnTo>
                  <a:cubicBezTo>
                    <a:pt x="41910" y="1157952"/>
                    <a:pt x="0" y="1116042"/>
                    <a:pt x="0" y="10652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791624" y="0"/>
                  </a:lnTo>
                  <a:cubicBezTo>
                    <a:pt x="4842424" y="0"/>
                    <a:pt x="4884334" y="41910"/>
                    <a:pt x="4884334" y="92710"/>
                  </a:cubicBezTo>
                  <a:lnTo>
                    <a:pt x="4884334" y="1063972"/>
                  </a:lnTo>
                  <a:cubicBezTo>
                    <a:pt x="4885604" y="1116042"/>
                    <a:pt x="4843694" y="1157952"/>
                    <a:pt x="4792894" y="1157952"/>
                  </a:cubicBezTo>
                  <a:close/>
                </a:path>
              </a:pathLst>
            </a:custGeom>
            <a:solidFill>
              <a:srgbClr val="E65454"/>
            </a:solidFill>
          </p:spPr>
        </p:sp>
        <p:sp>
          <p:nvSpPr>
            <p:cNvPr name="Freeform 57" id="57"/>
            <p:cNvSpPr/>
            <p:nvPr/>
          </p:nvSpPr>
          <p:spPr>
            <a:xfrm>
              <a:off x="0" y="0"/>
              <a:ext cx="4949104" cy="1221452"/>
            </a:xfrm>
            <a:custGeom>
              <a:avLst/>
              <a:gdLst/>
              <a:ahLst/>
              <a:cxnLst/>
              <a:rect r="r" b="b" t="t" l="l"/>
              <a:pathLst>
                <a:path h="1221452" w="4949104">
                  <a:moveTo>
                    <a:pt x="4824644" y="59690"/>
                  </a:moveTo>
                  <a:cubicBezTo>
                    <a:pt x="4860204" y="59690"/>
                    <a:pt x="4889414" y="88900"/>
                    <a:pt x="4889414" y="124460"/>
                  </a:cubicBezTo>
                  <a:lnTo>
                    <a:pt x="4889414" y="1096992"/>
                  </a:lnTo>
                  <a:cubicBezTo>
                    <a:pt x="4889414" y="1132552"/>
                    <a:pt x="4860204" y="1161762"/>
                    <a:pt x="4824644" y="1161762"/>
                  </a:cubicBezTo>
                  <a:lnTo>
                    <a:pt x="124460" y="1161762"/>
                  </a:lnTo>
                  <a:cubicBezTo>
                    <a:pt x="88900" y="1161762"/>
                    <a:pt x="59690" y="1132552"/>
                    <a:pt x="59690" y="10969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824644" y="59690"/>
                  </a:lnTo>
                  <a:moveTo>
                    <a:pt x="48246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96992"/>
                  </a:lnTo>
                  <a:cubicBezTo>
                    <a:pt x="0" y="1165572"/>
                    <a:pt x="55880" y="1221452"/>
                    <a:pt x="124460" y="1221452"/>
                  </a:cubicBezTo>
                  <a:lnTo>
                    <a:pt x="4824644" y="1221452"/>
                  </a:lnTo>
                  <a:cubicBezTo>
                    <a:pt x="4893224" y="1221452"/>
                    <a:pt x="4949104" y="1165572"/>
                    <a:pt x="4949104" y="1096992"/>
                  </a:cubicBezTo>
                  <a:lnTo>
                    <a:pt x="4949104" y="124460"/>
                  </a:lnTo>
                  <a:cubicBezTo>
                    <a:pt x="4949104" y="55880"/>
                    <a:pt x="4893224" y="0"/>
                    <a:pt x="4824644" y="0"/>
                  </a:cubicBezTo>
                  <a:close/>
                </a:path>
              </a:pathLst>
            </a:custGeom>
            <a:solidFill>
              <a:srgbClr val="E65454"/>
            </a:solidFill>
          </p:spPr>
        </p:sp>
      </p:grpSp>
      <p:pic>
        <p:nvPicPr>
          <p:cNvPr name="Picture 58" id="5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72795" y="661667"/>
            <a:ext cx="974624" cy="1911027"/>
          </a:xfrm>
          <a:prstGeom prst="rect">
            <a:avLst/>
          </a:prstGeom>
        </p:spPr>
      </p:pic>
      <p:sp>
        <p:nvSpPr>
          <p:cNvPr name="TextBox 59" id="59"/>
          <p:cNvSpPr txBox="true"/>
          <p:nvPr/>
        </p:nvSpPr>
        <p:spPr>
          <a:xfrm rot="0">
            <a:off x="5737070" y="3202782"/>
            <a:ext cx="1848187" cy="211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92"/>
              </a:lnSpc>
            </a:pPr>
            <a:r>
              <a:rPr lang="en-US" sz="1497">
                <a:solidFill>
                  <a:srgbClr val="FFFFFF"/>
                </a:solidFill>
                <a:latin typeface="Intro Bold"/>
              </a:rPr>
              <a:t>HOT AIR BALLOON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DAEhMPB5YK4</dc:identifier>
  <dcterms:modified xsi:type="dcterms:W3CDTF">2011-08-01T06:04:30Z</dcterms:modified>
  <cp:revision>1</cp:revision>
  <dc:title>Learn the Shapes Simple Colorful Flashcard Sheets</dc:title>
</cp:coreProperties>
</file>