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0693400" cy="7556500"/>
  <p:notesSz cx="6858000" cy="9144000"/>
  <p:embeddedFontLst>
    <p:embeddedFont>
      <p:font typeface="Kollektif" panose="020B0604020101010102" pitchFamily="34" charset="77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614" autoAdjust="0"/>
  </p:normalViewPr>
  <p:slideViewPr>
    <p:cSldViewPr>
      <p:cViewPr varScale="1">
        <p:scale>
          <a:sx n="81" d="100"/>
          <a:sy n="81" d="100"/>
        </p:scale>
        <p:origin x="15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751" y="176190"/>
            <a:ext cx="3256058" cy="3509719"/>
            <a:chOff x="0" y="0"/>
            <a:chExt cx="4721733" cy="5089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1733" cy="5089577"/>
            </a:xfrm>
            <a:custGeom>
              <a:avLst/>
              <a:gdLst/>
              <a:ahLst/>
              <a:cxnLst/>
              <a:rect l="l" t="t" r="r" b="b"/>
              <a:pathLst>
                <a:path w="4721733" h="5089577">
                  <a:moveTo>
                    <a:pt x="4721733" y="279400"/>
                  </a:moveTo>
                  <a:lnTo>
                    <a:pt x="4721733" y="0"/>
                  </a:lnTo>
                  <a:lnTo>
                    <a:pt x="0" y="0"/>
                  </a:lnTo>
                  <a:lnTo>
                    <a:pt x="0" y="5089577"/>
                  </a:lnTo>
                  <a:lnTo>
                    <a:pt x="4721733" y="5089577"/>
                  </a:lnTo>
                  <a:lnTo>
                    <a:pt x="4721733" y="279400"/>
                  </a:lnTo>
                  <a:close/>
                  <a:moveTo>
                    <a:pt x="4642993" y="279400"/>
                  </a:moveTo>
                  <a:lnTo>
                    <a:pt x="4642993" y="5010836"/>
                  </a:lnTo>
                  <a:lnTo>
                    <a:pt x="78740" y="5010836"/>
                  </a:lnTo>
                  <a:lnTo>
                    <a:pt x="78740" y="78740"/>
                  </a:lnTo>
                  <a:lnTo>
                    <a:pt x="4642993" y="78740"/>
                  </a:lnTo>
                  <a:lnTo>
                    <a:pt x="4642993" y="279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723834" y="176190"/>
            <a:ext cx="3256058" cy="3509719"/>
            <a:chOff x="0" y="0"/>
            <a:chExt cx="4721733" cy="50895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21733" cy="5089577"/>
            </a:xfrm>
            <a:custGeom>
              <a:avLst/>
              <a:gdLst/>
              <a:ahLst/>
              <a:cxnLst/>
              <a:rect l="l" t="t" r="r" b="b"/>
              <a:pathLst>
                <a:path w="4721733" h="5089577">
                  <a:moveTo>
                    <a:pt x="4721733" y="279400"/>
                  </a:moveTo>
                  <a:lnTo>
                    <a:pt x="4721733" y="0"/>
                  </a:lnTo>
                  <a:lnTo>
                    <a:pt x="0" y="0"/>
                  </a:lnTo>
                  <a:lnTo>
                    <a:pt x="0" y="5089577"/>
                  </a:lnTo>
                  <a:lnTo>
                    <a:pt x="4721733" y="5089577"/>
                  </a:lnTo>
                  <a:lnTo>
                    <a:pt x="4721733" y="279400"/>
                  </a:lnTo>
                  <a:close/>
                  <a:moveTo>
                    <a:pt x="4642993" y="279400"/>
                  </a:moveTo>
                  <a:lnTo>
                    <a:pt x="4642993" y="5010836"/>
                  </a:lnTo>
                  <a:lnTo>
                    <a:pt x="78740" y="5010836"/>
                  </a:lnTo>
                  <a:lnTo>
                    <a:pt x="78740" y="78740"/>
                  </a:lnTo>
                  <a:lnTo>
                    <a:pt x="4642993" y="78740"/>
                  </a:lnTo>
                  <a:lnTo>
                    <a:pt x="4642993" y="279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148465" y="176190"/>
            <a:ext cx="3256058" cy="3509719"/>
            <a:chOff x="0" y="0"/>
            <a:chExt cx="4721733" cy="50895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721733" cy="5089577"/>
            </a:xfrm>
            <a:custGeom>
              <a:avLst/>
              <a:gdLst/>
              <a:ahLst/>
              <a:cxnLst/>
              <a:rect l="l" t="t" r="r" b="b"/>
              <a:pathLst>
                <a:path w="4721733" h="5089577">
                  <a:moveTo>
                    <a:pt x="4721733" y="279400"/>
                  </a:moveTo>
                  <a:lnTo>
                    <a:pt x="4721733" y="0"/>
                  </a:lnTo>
                  <a:lnTo>
                    <a:pt x="0" y="0"/>
                  </a:lnTo>
                  <a:lnTo>
                    <a:pt x="0" y="5089577"/>
                  </a:lnTo>
                  <a:lnTo>
                    <a:pt x="4721733" y="5089577"/>
                  </a:lnTo>
                  <a:lnTo>
                    <a:pt x="4721733" y="279400"/>
                  </a:lnTo>
                  <a:close/>
                  <a:moveTo>
                    <a:pt x="4642993" y="279400"/>
                  </a:moveTo>
                  <a:lnTo>
                    <a:pt x="4642993" y="5010836"/>
                  </a:lnTo>
                  <a:lnTo>
                    <a:pt x="78740" y="5010836"/>
                  </a:lnTo>
                  <a:lnTo>
                    <a:pt x="78740" y="78740"/>
                  </a:lnTo>
                  <a:lnTo>
                    <a:pt x="4642993" y="78740"/>
                  </a:lnTo>
                  <a:lnTo>
                    <a:pt x="4642993" y="279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87477" y="3874091"/>
            <a:ext cx="3256058" cy="3509719"/>
            <a:chOff x="0" y="0"/>
            <a:chExt cx="4721733" cy="50895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21733" cy="5089577"/>
            </a:xfrm>
            <a:custGeom>
              <a:avLst/>
              <a:gdLst/>
              <a:ahLst/>
              <a:cxnLst/>
              <a:rect l="l" t="t" r="r" b="b"/>
              <a:pathLst>
                <a:path w="4721733" h="5089577">
                  <a:moveTo>
                    <a:pt x="4721733" y="279400"/>
                  </a:moveTo>
                  <a:lnTo>
                    <a:pt x="4721733" y="0"/>
                  </a:lnTo>
                  <a:lnTo>
                    <a:pt x="0" y="0"/>
                  </a:lnTo>
                  <a:lnTo>
                    <a:pt x="0" y="5089577"/>
                  </a:lnTo>
                  <a:lnTo>
                    <a:pt x="4721733" y="5089577"/>
                  </a:lnTo>
                  <a:lnTo>
                    <a:pt x="4721733" y="279400"/>
                  </a:lnTo>
                  <a:close/>
                  <a:moveTo>
                    <a:pt x="4642993" y="279400"/>
                  </a:moveTo>
                  <a:lnTo>
                    <a:pt x="4642993" y="5010836"/>
                  </a:lnTo>
                  <a:lnTo>
                    <a:pt x="78740" y="5010836"/>
                  </a:lnTo>
                  <a:lnTo>
                    <a:pt x="78740" y="78740"/>
                  </a:lnTo>
                  <a:lnTo>
                    <a:pt x="4642993" y="78740"/>
                  </a:lnTo>
                  <a:lnTo>
                    <a:pt x="4642993" y="279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735561" y="3874091"/>
            <a:ext cx="3256058" cy="3509719"/>
            <a:chOff x="0" y="0"/>
            <a:chExt cx="4721733" cy="50895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721733" cy="5089577"/>
            </a:xfrm>
            <a:custGeom>
              <a:avLst/>
              <a:gdLst/>
              <a:ahLst/>
              <a:cxnLst/>
              <a:rect l="l" t="t" r="r" b="b"/>
              <a:pathLst>
                <a:path w="4721733" h="5089577">
                  <a:moveTo>
                    <a:pt x="4721733" y="279400"/>
                  </a:moveTo>
                  <a:lnTo>
                    <a:pt x="4721733" y="0"/>
                  </a:lnTo>
                  <a:lnTo>
                    <a:pt x="0" y="0"/>
                  </a:lnTo>
                  <a:lnTo>
                    <a:pt x="0" y="5089577"/>
                  </a:lnTo>
                  <a:lnTo>
                    <a:pt x="4721733" y="5089577"/>
                  </a:lnTo>
                  <a:lnTo>
                    <a:pt x="4721733" y="279400"/>
                  </a:lnTo>
                  <a:close/>
                  <a:moveTo>
                    <a:pt x="4642993" y="279400"/>
                  </a:moveTo>
                  <a:lnTo>
                    <a:pt x="4642993" y="5010836"/>
                  </a:lnTo>
                  <a:lnTo>
                    <a:pt x="78740" y="5010836"/>
                  </a:lnTo>
                  <a:lnTo>
                    <a:pt x="78740" y="78740"/>
                  </a:lnTo>
                  <a:lnTo>
                    <a:pt x="4642993" y="78740"/>
                  </a:lnTo>
                  <a:lnTo>
                    <a:pt x="4642993" y="279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160192" y="3874091"/>
            <a:ext cx="3256058" cy="3509719"/>
            <a:chOff x="0" y="0"/>
            <a:chExt cx="4721733" cy="50895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721733" cy="5089577"/>
            </a:xfrm>
            <a:custGeom>
              <a:avLst/>
              <a:gdLst/>
              <a:ahLst/>
              <a:cxnLst/>
              <a:rect l="l" t="t" r="r" b="b"/>
              <a:pathLst>
                <a:path w="4721733" h="5089577">
                  <a:moveTo>
                    <a:pt x="4721733" y="279400"/>
                  </a:moveTo>
                  <a:lnTo>
                    <a:pt x="4721733" y="0"/>
                  </a:lnTo>
                  <a:lnTo>
                    <a:pt x="0" y="0"/>
                  </a:lnTo>
                  <a:lnTo>
                    <a:pt x="0" y="5089577"/>
                  </a:lnTo>
                  <a:lnTo>
                    <a:pt x="4721733" y="5089577"/>
                  </a:lnTo>
                  <a:lnTo>
                    <a:pt x="4721733" y="279400"/>
                  </a:lnTo>
                  <a:close/>
                  <a:moveTo>
                    <a:pt x="4642993" y="279400"/>
                  </a:moveTo>
                  <a:lnTo>
                    <a:pt x="4642993" y="5010836"/>
                  </a:lnTo>
                  <a:lnTo>
                    <a:pt x="78740" y="5010836"/>
                  </a:lnTo>
                  <a:lnTo>
                    <a:pt x="78740" y="78740"/>
                  </a:lnTo>
                  <a:lnTo>
                    <a:pt x="4642993" y="78740"/>
                  </a:lnTo>
                  <a:lnTo>
                    <a:pt x="4642993" y="279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26942" y="311938"/>
            <a:ext cx="2977127" cy="612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3831">
                <a:solidFill>
                  <a:srgbClr val="000000"/>
                </a:solidFill>
                <a:latin typeface="Kollektif"/>
              </a:rPr>
              <a:t>I can hang.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75026" y="312122"/>
            <a:ext cx="2977127" cy="612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3831">
                <a:solidFill>
                  <a:srgbClr val="000000"/>
                </a:solidFill>
                <a:latin typeface="Kollektif"/>
              </a:rPr>
              <a:t>I can catch.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87931" y="312122"/>
            <a:ext cx="2977127" cy="612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3831">
                <a:solidFill>
                  <a:srgbClr val="000000"/>
                </a:solidFill>
                <a:latin typeface="Kollektif"/>
              </a:rPr>
              <a:t>I can swing.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5216" y="4002018"/>
            <a:ext cx="2977127" cy="612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3831">
                <a:solidFill>
                  <a:srgbClr val="000000"/>
                </a:solidFill>
                <a:latin typeface="Kollektif"/>
              </a:rPr>
              <a:t>I can jump.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57437" y="4001834"/>
            <a:ext cx="2977127" cy="612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3831">
                <a:solidFill>
                  <a:srgbClr val="000000"/>
                </a:solidFill>
                <a:latin typeface="Kollektif"/>
              </a:rPr>
              <a:t>I can skate.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87931" y="4002018"/>
            <a:ext cx="2977127" cy="612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3831">
                <a:solidFill>
                  <a:srgbClr val="000000"/>
                </a:solidFill>
                <a:latin typeface="Kollektif"/>
              </a:rPr>
              <a:t>I can kick.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79374" y="1057121"/>
            <a:ext cx="2448812" cy="246421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22628" y="1057121"/>
            <a:ext cx="2846745" cy="246421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441656" y="1057121"/>
            <a:ext cx="2693129" cy="246421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6942" y="4721583"/>
            <a:ext cx="2986925" cy="246421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27753" y="4721583"/>
            <a:ext cx="2520934" cy="246421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907622" y="4692707"/>
            <a:ext cx="2944542" cy="246421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5751" y="176190"/>
            <a:ext cx="3256058" cy="3509719"/>
            <a:chOff x="0" y="0"/>
            <a:chExt cx="4721733" cy="50895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21733" cy="5089577"/>
            </a:xfrm>
            <a:custGeom>
              <a:avLst/>
              <a:gdLst/>
              <a:ahLst/>
              <a:cxnLst/>
              <a:rect l="l" t="t" r="r" b="b"/>
              <a:pathLst>
                <a:path w="4721733" h="5089577">
                  <a:moveTo>
                    <a:pt x="4721733" y="279400"/>
                  </a:moveTo>
                  <a:lnTo>
                    <a:pt x="4721733" y="0"/>
                  </a:lnTo>
                  <a:lnTo>
                    <a:pt x="0" y="0"/>
                  </a:lnTo>
                  <a:lnTo>
                    <a:pt x="0" y="5089577"/>
                  </a:lnTo>
                  <a:lnTo>
                    <a:pt x="4721733" y="5089577"/>
                  </a:lnTo>
                  <a:lnTo>
                    <a:pt x="4721733" y="279400"/>
                  </a:lnTo>
                  <a:close/>
                  <a:moveTo>
                    <a:pt x="4642993" y="279400"/>
                  </a:moveTo>
                  <a:lnTo>
                    <a:pt x="4642993" y="5010836"/>
                  </a:lnTo>
                  <a:lnTo>
                    <a:pt x="78740" y="5010836"/>
                  </a:lnTo>
                  <a:lnTo>
                    <a:pt x="78740" y="78740"/>
                  </a:lnTo>
                  <a:lnTo>
                    <a:pt x="4642993" y="78740"/>
                  </a:lnTo>
                  <a:lnTo>
                    <a:pt x="4642993" y="279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723834" y="176190"/>
            <a:ext cx="3256058" cy="3509719"/>
            <a:chOff x="0" y="0"/>
            <a:chExt cx="4721733" cy="50895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21733" cy="5089577"/>
            </a:xfrm>
            <a:custGeom>
              <a:avLst/>
              <a:gdLst/>
              <a:ahLst/>
              <a:cxnLst/>
              <a:rect l="l" t="t" r="r" b="b"/>
              <a:pathLst>
                <a:path w="4721733" h="5089577">
                  <a:moveTo>
                    <a:pt x="4721733" y="279400"/>
                  </a:moveTo>
                  <a:lnTo>
                    <a:pt x="4721733" y="0"/>
                  </a:lnTo>
                  <a:lnTo>
                    <a:pt x="0" y="0"/>
                  </a:lnTo>
                  <a:lnTo>
                    <a:pt x="0" y="5089577"/>
                  </a:lnTo>
                  <a:lnTo>
                    <a:pt x="4721733" y="5089577"/>
                  </a:lnTo>
                  <a:lnTo>
                    <a:pt x="4721733" y="279400"/>
                  </a:lnTo>
                  <a:close/>
                  <a:moveTo>
                    <a:pt x="4642993" y="279400"/>
                  </a:moveTo>
                  <a:lnTo>
                    <a:pt x="4642993" y="5010836"/>
                  </a:lnTo>
                  <a:lnTo>
                    <a:pt x="78740" y="5010836"/>
                  </a:lnTo>
                  <a:lnTo>
                    <a:pt x="78740" y="78740"/>
                  </a:lnTo>
                  <a:lnTo>
                    <a:pt x="4642993" y="78740"/>
                  </a:lnTo>
                  <a:lnTo>
                    <a:pt x="4642993" y="279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148465" y="176190"/>
            <a:ext cx="3256058" cy="3509719"/>
            <a:chOff x="0" y="0"/>
            <a:chExt cx="4721733" cy="50895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721733" cy="5089577"/>
            </a:xfrm>
            <a:custGeom>
              <a:avLst/>
              <a:gdLst/>
              <a:ahLst/>
              <a:cxnLst/>
              <a:rect l="l" t="t" r="r" b="b"/>
              <a:pathLst>
                <a:path w="4721733" h="5089577">
                  <a:moveTo>
                    <a:pt x="4721733" y="279400"/>
                  </a:moveTo>
                  <a:lnTo>
                    <a:pt x="4721733" y="0"/>
                  </a:lnTo>
                  <a:lnTo>
                    <a:pt x="0" y="0"/>
                  </a:lnTo>
                  <a:lnTo>
                    <a:pt x="0" y="5089577"/>
                  </a:lnTo>
                  <a:lnTo>
                    <a:pt x="4721733" y="5089577"/>
                  </a:lnTo>
                  <a:lnTo>
                    <a:pt x="4721733" y="279400"/>
                  </a:lnTo>
                  <a:close/>
                  <a:moveTo>
                    <a:pt x="4642993" y="279400"/>
                  </a:moveTo>
                  <a:lnTo>
                    <a:pt x="4642993" y="5010836"/>
                  </a:lnTo>
                  <a:lnTo>
                    <a:pt x="78740" y="5010836"/>
                  </a:lnTo>
                  <a:lnTo>
                    <a:pt x="78740" y="78740"/>
                  </a:lnTo>
                  <a:lnTo>
                    <a:pt x="4642993" y="78740"/>
                  </a:lnTo>
                  <a:lnTo>
                    <a:pt x="4642993" y="279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287477" y="3874091"/>
            <a:ext cx="3256058" cy="3509719"/>
            <a:chOff x="0" y="0"/>
            <a:chExt cx="4721733" cy="50895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721733" cy="5089577"/>
            </a:xfrm>
            <a:custGeom>
              <a:avLst/>
              <a:gdLst/>
              <a:ahLst/>
              <a:cxnLst/>
              <a:rect l="l" t="t" r="r" b="b"/>
              <a:pathLst>
                <a:path w="4721733" h="5089577">
                  <a:moveTo>
                    <a:pt x="4721733" y="279400"/>
                  </a:moveTo>
                  <a:lnTo>
                    <a:pt x="4721733" y="0"/>
                  </a:lnTo>
                  <a:lnTo>
                    <a:pt x="0" y="0"/>
                  </a:lnTo>
                  <a:lnTo>
                    <a:pt x="0" y="5089577"/>
                  </a:lnTo>
                  <a:lnTo>
                    <a:pt x="4721733" y="5089577"/>
                  </a:lnTo>
                  <a:lnTo>
                    <a:pt x="4721733" y="279400"/>
                  </a:lnTo>
                  <a:close/>
                  <a:moveTo>
                    <a:pt x="4642993" y="279400"/>
                  </a:moveTo>
                  <a:lnTo>
                    <a:pt x="4642993" y="5010836"/>
                  </a:lnTo>
                  <a:lnTo>
                    <a:pt x="78740" y="5010836"/>
                  </a:lnTo>
                  <a:lnTo>
                    <a:pt x="78740" y="78740"/>
                  </a:lnTo>
                  <a:lnTo>
                    <a:pt x="4642993" y="78740"/>
                  </a:lnTo>
                  <a:lnTo>
                    <a:pt x="4642993" y="279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735561" y="3874091"/>
            <a:ext cx="3256058" cy="3509719"/>
            <a:chOff x="0" y="0"/>
            <a:chExt cx="4721733" cy="50895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721733" cy="5089577"/>
            </a:xfrm>
            <a:custGeom>
              <a:avLst/>
              <a:gdLst/>
              <a:ahLst/>
              <a:cxnLst/>
              <a:rect l="l" t="t" r="r" b="b"/>
              <a:pathLst>
                <a:path w="4721733" h="5089577">
                  <a:moveTo>
                    <a:pt x="4721733" y="279400"/>
                  </a:moveTo>
                  <a:lnTo>
                    <a:pt x="4721733" y="0"/>
                  </a:lnTo>
                  <a:lnTo>
                    <a:pt x="0" y="0"/>
                  </a:lnTo>
                  <a:lnTo>
                    <a:pt x="0" y="5089577"/>
                  </a:lnTo>
                  <a:lnTo>
                    <a:pt x="4721733" y="5089577"/>
                  </a:lnTo>
                  <a:lnTo>
                    <a:pt x="4721733" y="279400"/>
                  </a:lnTo>
                  <a:close/>
                  <a:moveTo>
                    <a:pt x="4642993" y="279400"/>
                  </a:moveTo>
                  <a:lnTo>
                    <a:pt x="4642993" y="5010836"/>
                  </a:lnTo>
                  <a:lnTo>
                    <a:pt x="78740" y="5010836"/>
                  </a:lnTo>
                  <a:lnTo>
                    <a:pt x="78740" y="78740"/>
                  </a:lnTo>
                  <a:lnTo>
                    <a:pt x="4642993" y="78740"/>
                  </a:lnTo>
                  <a:lnTo>
                    <a:pt x="4642993" y="279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160192" y="3874091"/>
            <a:ext cx="3256058" cy="3509719"/>
            <a:chOff x="0" y="0"/>
            <a:chExt cx="4721733" cy="508957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721733" cy="5089577"/>
            </a:xfrm>
            <a:custGeom>
              <a:avLst/>
              <a:gdLst/>
              <a:ahLst/>
              <a:cxnLst/>
              <a:rect l="l" t="t" r="r" b="b"/>
              <a:pathLst>
                <a:path w="4721733" h="5089577">
                  <a:moveTo>
                    <a:pt x="4721733" y="279400"/>
                  </a:moveTo>
                  <a:lnTo>
                    <a:pt x="4721733" y="0"/>
                  </a:lnTo>
                  <a:lnTo>
                    <a:pt x="0" y="0"/>
                  </a:lnTo>
                  <a:lnTo>
                    <a:pt x="0" y="5089577"/>
                  </a:lnTo>
                  <a:lnTo>
                    <a:pt x="4721733" y="5089577"/>
                  </a:lnTo>
                  <a:lnTo>
                    <a:pt x="4721733" y="279400"/>
                  </a:lnTo>
                  <a:close/>
                  <a:moveTo>
                    <a:pt x="4642993" y="279400"/>
                  </a:moveTo>
                  <a:lnTo>
                    <a:pt x="4642993" y="5010836"/>
                  </a:lnTo>
                  <a:lnTo>
                    <a:pt x="78740" y="5010836"/>
                  </a:lnTo>
                  <a:lnTo>
                    <a:pt x="78740" y="78740"/>
                  </a:lnTo>
                  <a:lnTo>
                    <a:pt x="4642993" y="78740"/>
                  </a:lnTo>
                  <a:lnTo>
                    <a:pt x="4642993" y="2794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26942" y="312122"/>
            <a:ext cx="2977127" cy="612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3831">
                <a:solidFill>
                  <a:srgbClr val="000000"/>
                </a:solidFill>
                <a:latin typeface="Kollektif"/>
              </a:rPr>
              <a:t>I can dig.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75026" y="312122"/>
            <a:ext cx="2977127" cy="612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3831">
                <a:solidFill>
                  <a:srgbClr val="000000"/>
                </a:solidFill>
                <a:latin typeface="Kollektif"/>
              </a:rPr>
              <a:t>I can rest.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287931" y="311938"/>
            <a:ext cx="2977127" cy="612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3831">
                <a:solidFill>
                  <a:srgbClr val="000000"/>
                </a:solidFill>
                <a:latin typeface="Kollektif"/>
              </a:rPr>
              <a:t>I can ride.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5216" y="4002018"/>
            <a:ext cx="2977127" cy="612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3831">
                <a:solidFill>
                  <a:srgbClr val="000000"/>
                </a:solidFill>
                <a:latin typeface="Kollektif"/>
              </a:rPr>
              <a:t>I can slide.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857437" y="4002018"/>
            <a:ext cx="2977127" cy="612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3831">
                <a:solidFill>
                  <a:srgbClr val="000000"/>
                </a:solidFill>
                <a:latin typeface="Kollektif"/>
              </a:rPr>
              <a:t>I can play.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287931" y="4001834"/>
            <a:ext cx="2977127" cy="612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3"/>
              </a:lnSpc>
            </a:pPr>
            <a:r>
              <a:rPr lang="en-US" sz="3831">
                <a:solidFill>
                  <a:srgbClr val="000000"/>
                </a:solidFill>
                <a:latin typeface="Kollektif"/>
              </a:rPr>
              <a:t>I can stand.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0363" y="1057121"/>
            <a:ext cx="2550285" cy="246421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06754" y="1057121"/>
            <a:ext cx="2678493" cy="246421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9067" y="4846021"/>
            <a:ext cx="2853276" cy="220772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907622" y="4861714"/>
            <a:ext cx="2911936" cy="21839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363931" y="4917810"/>
            <a:ext cx="2825127" cy="20717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474730" y="924315"/>
            <a:ext cx="2603528" cy="25970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</Words>
  <Application>Microsoft Macintosh PowerPoint</Application>
  <PresentationFormat>Custom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Kollektif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Base>https://edutechspot.com</HyperlinkBase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the Shapes Simple Colorful Flashcard Sheets</dc:title>
  <dc:subject/>
  <dc:creator/>
  <cp:keywords/>
  <dc:description/>
  <cp:lastModifiedBy>aliv faizal</cp:lastModifiedBy>
  <cp:revision>2</cp:revision>
  <dcterms:created xsi:type="dcterms:W3CDTF">2006-08-16T00:00:00Z</dcterms:created>
  <dcterms:modified xsi:type="dcterms:W3CDTF">2021-06-14T23:51:38Z</dcterms:modified>
  <cp:category/>
  <dc:identifier>DAEhMPB5YK4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https://edutechspot.com</vt:lpwstr>
  </property>
</Properties>
</file>