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E1DE-D86F-4EB7-B824-E131AB0D6593}" type="datetimeFigureOut">
              <a:rPr lang="en-ZA" smtClean="0"/>
              <a:t>2012/10/15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51CC-9094-479B-811B-BF8DD737923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58980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E1DE-D86F-4EB7-B824-E131AB0D6593}" type="datetimeFigureOut">
              <a:rPr lang="en-ZA" smtClean="0"/>
              <a:t>2012/10/15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51CC-9094-479B-811B-BF8DD737923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17625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E1DE-D86F-4EB7-B824-E131AB0D6593}" type="datetimeFigureOut">
              <a:rPr lang="en-ZA" smtClean="0"/>
              <a:t>2012/10/15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51CC-9094-479B-811B-BF8DD737923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76925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E1DE-D86F-4EB7-B824-E131AB0D6593}" type="datetimeFigureOut">
              <a:rPr lang="en-ZA" smtClean="0"/>
              <a:t>2012/10/15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51CC-9094-479B-811B-BF8DD737923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17939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E1DE-D86F-4EB7-B824-E131AB0D6593}" type="datetimeFigureOut">
              <a:rPr lang="en-ZA" smtClean="0"/>
              <a:t>2012/10/15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51CC-9094-479B-811B-BF8DD737923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38916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E1DE-D86F-4EB7-B824-E131AB0D6593}" type="datetimeFigureOut">
              <a:rPr lang="en-ZA" smtClean="0"/>
              <a:t>2012/10/15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51CC-9094-479B-811B-BF8DD737923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15098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E1DE-D86F-4EB7-B824-E131AB0D6593}" type="datetimeFigureOut">
              <a:rPr lang="en-ZA" smtClean="0"/>
              <a:t>2012/10/15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51CC-9094-479B-811B-BF8DD737923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18217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E1DE-D86F-4EB7-B824-E131AB0D6593}" type="datetimeFigureOut">
              <a:rPr lang="en-ZA" smtClean="0"/>
              <a:t>2012/10/15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51CC-9094-479B-811B-BF8DD737923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6044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E1DE-D86F-4EB7-B824-E131AB0D6593}" type="datetimeFigureOut">
              <a:rPr lang="en-ZA" smtClean="0"/>
              <a:t>2012/10/15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51CC-9094-479B-811B-BF8DD737923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30142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E1DE-D86F-4EB7-B824-E131AB0D6593}" type="datetimeFigureOut">
              <a:rPr lang="en-ZA" smtClean="0"/>
              <a:t>2012/10/15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51CC-9094-479B-811B-BF8DD737923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0610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E1DE-D86F-4EB7-B824-E131AB0D6593}" type="datetimeFigureOut">
              <a:rPr lang="en-ZA" smtClean="0"/>
              <a:t>2012/10/15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51CC-9094-479B-811B-BF8DD737923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98974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6E1DE-D86F-4EB7-B824-E131AB0D6593}" type="datetimeFigureOut">
              <a:rPr lang="en-ZA" smtClean="0"/>
              <a:t>2012/10/15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51CC-9094-479B-811B-BF8DD737923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26648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3528" y="1052736"/>
            <a:ext cx="2376264" cy="17281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6" name="Rectangle 5"/>
          <p:cNvSpPr/>
          <p:nvPr/>
        </p:nvSpPr>
        <p:spPr>
          <a:xfrm>
            <a:off x="3306122" y="1052736"/>
            <a:ext cx="2376264" cy="17281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7" name="Rectangle 6"/>
          <p:cNvSpPr/>
          <p:nvPr/>
        </p:nvSpPr>
        <p:spPr>
          <a:xfrm>
            <a:off x="6270167" y="1052736"/>
            <a:ext cx="2376264" cy="17281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8" name="Rectangle 7"/>
          <p:cNvSpPr/>
          <p:nvPr/>
        </p:nvSpPr>
        <p:spPr>
          <a:xfrm>
            <a:off x="323528" y="3140968"/>
            <a:ext cx="2376264" cy="11521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9" name="Rectangle 8"/>
          <p:cNvSpPr/>
          <p:nvPr/>
        </p:nvSpPr>
        <p:spPr>
          <a:xfrm>
            <a:off x="3306122" y="3140968"/>
            <a:ext cx="2376264" cy="11521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0" name="Rectangle 9"/>
          <p:cNvSpPr/>
          <p:nvPr/>
        </p:nvSpPr>
        <p:spPr>
          <a:xfrm>
            <a:off x="6270167" y="3140968"/>
            <a:ext cx="2376264" cy="11521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1" name="Rectangle 10"/>
          <p:cNvSpPr/>
          <p:nvPr/>
        </p:nvSpPr>
        <p:spPr>
          <a:xfrm>
            <a:off x="330424" y="4445496"/>
            <a:ext cx="2376264" cy="11521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2" name="Rectangle 11"/>
          <p:cNvSpPr/>
          <p:nvPr/>
        </p:nvSpPr>
        <p:spPr>
          <a:xfrm>
            <a:off x="6270167" y="4434082"/>
            <a:ext cx="2376264" cy="11521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3" name="Rectangle 12"/>
          <p:cNvSpPr/>
          <p:nvPr/>
        </p:nvSpPr>
        <p:spPr>
          <a:xfrm>
            <a:off x="3306122" y="4434082"/>
            <a:ext cx="2376264" cy="11521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7" name="Rectangle 16"/>
          <p:cNvSpPr/>
          <p:nvPr/>
        </p:nvSpPr>
        <p:spPr>
          <a:xfrm>
            <a:off x="330424" y="5877272"/>
            <a:ext cx="2369368" cy="7920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9" name="Rectangle 18"/>
          <p:cNvSpPr/>
          <p:nvPr/>
        </p:nvSpPr>
        <p:spPr>
          <a:xfrm>
            <a:off x="3313018" y="5877272"/>
            <a:ext cx="2369368" cy="7920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0" name="Rectangle 19"/>
          <p:cNvSpPr/>
          <p:nvPr/>
        </p:nvSpPr>
        <p:spPr>
          <a:xfrm>
            <a:off x="6289251" y="5877272"/>
            <a:ext cx="2369368" cy="7920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1" name="Rounded Rectangle 20"/>
          <p:cNvSpPr/>
          <p:nvPr/>
        </p:nvSpPr>
        <p:spPr>
          <a:xfrm>
            <a:off x="330424" y="188640"/>
            <a:ext cx="8328195" cy="72008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4000" b="1" dirty="0" smtClean="0"/>
              <a:t>STORYBOARD TEMPLATE</a:t>
            </a:r>
            <a:endParaRPr lang="en-ZA" sz="4000" b="1" dirty="0"/>
          </a:p>
        </p:txBody>
      </p:sp>
      <p:sp>
        <p:nvSpPr>
          <p:cNvPr id="22" name="Right Arrow 21"/>
          <p:cNvSpPr/>
          <p:nvPr/>
        </p:nvSpPr>
        <p:spPr>
          <a:xfrm>
            <a:off x="2589847" y="1736812"/>
            <a:ext cx="864096" cy="360040"/>
          </a:xfrm>
          <a:prstGeom prst="rightArrow">
            <a:avLst/>
          </a:prstGeom>
          <a:solidFill>
            <a:srgbClr val="FF0066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3" name="Right Arrow 22"/>
          <p:cNvSpPr/>
          <p:nvPr/>
        </p:nvSpPr>
        <p:spPr>
          <a:xfrm>
            <a:off x="5580112" y="1736812"/>
            <a:ext cx="864096" cy="360040"/>
          </a:xfrm>
          <a:prstGeom prst="rightArrow">
            <a:avLst/>
          </a:prstGeom>
          <a:solidFill>
            <a:srgbClr val="FF0066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6" name="Rectangle 25"/>
          <p:cNvSpPr/>
          <p:nvPr/>
        </p:nvSpPr>
        <p:spPr>
          <a:xfrm>
            <a:off x="3313018" y="1077322"/>
            <a:ext cx="17994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dirty="0" smtClean="0"/>
              <a:t>Shot Description:</a:t>
            </a:r>
            <a:endParaRPr lang="en-ZA" dirty="0"/>
          </a:p>
        </p:txBody>
      </p:sp>
      <p:sp>
        <p:nvSpPr>
          <p:cNvPr id="27" name="Rectangle 26"/>
          <p:cNvSpPr/>
          <p:nvPr/>
        </p:nvSpPr>
        <p:spPr>
          <a:xfrm>
            <a:off x="6270167" y="1077322"/>
            <a:ext cx="17994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dirty="0" smtClean="0"/>
              <a:t>Shot Description:</a:t>
            </a:r>
            <a:endParaRPr lang="en-ZA" dirty="0"/>
          </a:p>
        </p:txBody>
      </p:sp>
      <p:sp>
        <p:nvSpPr>
          <p:cNvPr id="28" name="Rectangle 27"/>
          <p:cNvSpPr/>
          <p:nvPr/>
        </p:nvSpPr>
        <p:spPr>
          <a:xfrm>
            <a:off x="330424" y="1084970"/>
            <a:ext cx="17994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dirty="0" smtClean="0"/>
              <a:t>Shot Description:</a:t>
            </a:r>
            <a:endParaRPr lang="en-ZA" dirty="0"/>
          </a:p>
        </p:txBody>
      </p:sp>
      <p:sp>
        <p:nvSpPr>
          <p:cNvPr id="29" name="Rectangle 28"/>
          <p:cNvSpPr/>
          <p:nvPr/>
        </p:nvSpPr>
        <p:spPr>
          <a:xfrm>
            <a:off x="332678" y="4453144"/>
            <a:ext cx="13773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sz="1600" dirty="0" smtClean="0"/>
              <a:t>Music / Sound</a:t>
            </a:r>
            <a:endParaRPr lang="en-ZA" sz="1600" dirty="0"/>
          </a:p>
        </p:txBody>
      </p:sp>
      <p:sp>
        <p:nvSpPr>
          <p:cNvPr id="30" name="Rectangle 29"/>
          <p:cNvSpPr/>
          <p:nvPr/>
        </p:nvSpPr>
        <p:spPr>
          <a:xfrm>
            <a:off x="3306122" y="4445496"/>
            <a:ext cx="142378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sz="1600" dirty="0" smtClean="0"/>
              <a:t>Music / Sound </a:t>
            </a:r>
            <a:endParaRPr lang="en-ZA" sz="1600" dirty="0"/>
          </a:p>
        </p:txBody>
      </p:sp>
      <p:sp>
        <p:nvSpPr>
          <p:cNvPr id="31" name="Rectangle 30"/>
          <p:cNvSpPr/>
          <p:nvPr/>
        </p:nvSpPr>
        <p:spPr>
          <a:xfrm>
            <a:off x="6289251" y="4457659"/>
            <a:ext cx="1337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sz="1600" dirty="0" smtClean="0"/>
              <a:t>Music/Sound</a:t>
            </a:r>
            <a:r>
              <a:rPr lang="en-ZA" dirty="0" smtClean="0"/>
              <a:t> </a:t>
            </a:r>
            <a:endParaRPr lang="en-ZA" dirty="0"/>
          </a:p>
        </p:txBody>
      </p:sp>
      <p:sp>
        <p:nvSpPr>
          <p:cNvPr id="32" name="Rectangle 31"/>
          <p:cNvSpPr/>
          <p:nvPr/>
        </p:nvSpPr>
        <p:spPr>
          <a:xfrm>
            <a:off x="332678" y="3163131"/>
            <a:ext cx="208326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sz="1600" dirty="0" smtClean="0"/>
              <a:t>Voice Over / Dialogue  </a:t>
            </a:r>
            <a:endParaRPr lang="en-ZA" sz="1600" dirty="0"/>
          </a:p>
        </p:txBody>
      </p:sp>
      <p:sp>
        <p:nvSpPr>
          <p:cNvPr id="33" name="Rectangle 32"/>
          <p:cNvSpPr/>
          <p:nvPr/>
        </p:nvSpPr>
        <p:spPr>
          <a:xfrm>
            <a:off x="3265313" y="3163131"/>
            <a:ext cx="199028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sz="1600" dirty="0" smtClean="0"/>
              <a:t>Voice Over/ Dialogue </a:t>
            </a:r>
            <a:endParaRPr lang="en-ZA" sz="1600" dirty="0"/>
          </a:p>
        </p:txBody>
      </p:sp>
      <p:sp>
        <p:nvSpPr>
          <p:cNvPr id="34" name="Rectangle 33"/>
          <p:cNvSpPr/>
          <p:nvPr/>
        </p:nvSpPr>
        <p:spPr>
          <a:xfrm>
            <a:off x="6270167" y="3139985"/>
            <a:ext cx="20367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sz="1600" dirty="0" smtClean="0"/>
              <a:t>Voice Over/ Dialogue  </a:t>
            </a:r>
            <a:endParaRPr lang="en-ZA" sz="1600" dirty="0"/>
          </a:p>
        </p:txBody>
      </p:sp>
      <p:sp>
        <p:nvSpPr>
          <p:cNvPr id="35" name="Rectangle 34"/>
          <p:cNvSpPr/>
          <p:nvPr/>
        </p:nvSpPr>
        <p:spPr>
          <a:xfrm>
            <a:off x="332678" y="5877272"/>
            <a:ext cx="1186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dirty="0" smtClean="0"/>
              <a:t> </a:t>
            </a:r>
            <a:r>
              <a:rPr lang="en-ZA" sz="1600" dirty="0" smtClean="0"/>
              <a:t>Comments </a:t>
            </a:r>
            <a:endParaRPr lang="en-ZA" sz="1600" dirty="0"/>
          </a:p>
        </p:txBody>
      </p:sp>
      <p:sp>
        <p:nvSpPr>
          <p:cNvPr id="36" name="Rectangle 35"/>
          <p:cNvSpPr/>
          <p:nvPr/>
        </p:nvSpPr>
        <p:spPr>
          <a:xfrm>
            <a:off x="3306122" y="5897118"/>
            <a:ext cx="11798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sz="1600" dirty="0" smtClean="0"/>
              <a:t> Comments </a:t>
            </a:r>
            <a:endParaRPr lang="en-ZA" sz="1600" dirty="0"/>
          </a:p>
        </p:txBody>
      </p:sp>
      <p:sp>
        <p:nvSpPr>
          <p:cNvPr id="37" name="Rectangle 36"/>
          <p:cNvSpPr/>
          <p:nvPr/>
        </p:nvSpPr>
        <p:spPr>
          <a:xfrm>
            <a:off x="6270167" y="5877272"/>
            <a:ext cx="11798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sz="1600" dirty="0" smtClean="0"/>
              <a:t> Comments </a:t>
            </a:r>
            <a:endParaRPr lang="en-ZA" sz="1600" dirty="0"/>
          </a:p>
        </p:txBody>
      </p:sp>
    </p:spTree>
    <p:extLst>
      <p:ext uri="{BB962C8B-B14F-4D97-AF65-F5344CB8AC3E}">
        <p14:creationId xmlns:p14="http://schemas.microsoft.com/office/powerpoint/2010/main" val="142575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36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Cape Town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Gabriel</cp:lastModifiedBy>
  <cp:revision>8</cp:revision>
  <dcterms:created xsi:type="dcterms:W3CDTF">2012-10-15T08:24:50Z</dcterms:created>
  <dcterms:modified xsi:type="dcterms:W3CDTF">2012-10-15T18:20:19Z</dcterms:modified>
</cp:coreProperties>
</file>