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60"/>
  </p:normalViewPr>
  <p:slideViewPr>
    <p:cSldViewPr>
      <p:cViewPr varScale="1">
        <p:scale>
          <a:sx n="128" d="100"/>
          <a:sy n="128" d="100"/>
        </p:scale>
        <p:origin x="62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0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3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6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0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19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0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993B6-793D-46EF-8B21-42FEF1A83B0C}" type="datetimeFigureOut">
              <a:rPr lang="en-US" smtClean="0"/>
              <a:t>1/11/23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1ABA-B53D-4D3C-9868-3A19033B1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8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12444" y="480867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10230" y="70617"/>
            <a:ext cx="5030115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>
                <a:latin typeface="Arial" pitchFamily="34" charset="0"/>
                <a:cs typeface="Arial" pitchFamily="34" charset="0"/>
              </a:rPr>
              <a:t>Simple Storyboard Template for PowerPoint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13839" y="485534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115234" y="490201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12444" y="2877160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13839" y="2881827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115234" y="2886494"/>
            <a:ext cx="2637632" cy="1318448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12444" y="2194555"/>
            <a:ext cx="2637632" cy="305410"/>
            <a:chOff x="312444" y="2113635"/>
            <a:chExt cx="2637632" cy="30541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3221931" y="2193512"/>
            <a:ext cx="2637632" cy="305410"/>
            <a:chOff x="312444" y="2113635"/>
            <a:chExt cx="2637632" cy="30541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6131418" y="2192469"/>
            <a:ext cx="2637632" cy="305410"/>
            <a:chOff x="312444" y="2113635"/>
            <a:chExt cx="2637632" cy="30541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311257" y="4543860"/>
            <a:ext cx="2637632" cy="305410"/>
            <a:chOff x="312444" y="2113635"/>
            <a:chExt cx="2637632" cy="30541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220744" y="4542817"/>
            <a:ext cx="2637632" cy="305410"/>
            <a:chOff x="312444" y="2113635"/>
            <a:chExt cx="2637632" cy="305410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130231" y="4541774"/>
            <a:ext cx="2637632" cy="305410"/>
            <a:chOff x="312444" y="2113635"/>
            <a:chExt cx="2637632" cy="30541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12444" y="211363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12444" y="2419045"/>
              <a:ext cx="26376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5053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Microsoft Office User</cp:lastModifiedBy>
  <cp:revision>9</cp:revision>
  <dcterms:created xsi:type="dcterms:W3CDTF">2014-03-24T20:14:19Z</dcterms:created>
  <dcterms:modified xsi:type="dcterms:W3CDTF">2023-01-11T09:20:58Z</dcterms:modified>
</cp:coreProperties>
</file>