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3D745-2386-46E4-8C77-97CCA3583211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13733-AAC2-40EB-A508-0F87F300EB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7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3722E0-4D2D-6F47-AEB7-A642BDCC9DBF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 through</a:t>
            </a:r>
          </a:p>
        </p:txBody>
      </p:sp>
    </p:spTree>
    <p:extLst>
      <p:ext uri="{BB962C8B-B14F-4D97-AF65-F5344CB8AC3E}">
        <p14:creationId xmlns:p14="http://schemas.microsoft.com/office/powerpoint/2010/main" val="1867486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EB214-F98B-4DD4-BC26-C1296C3D4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FF4F31-AD73-45D6-83EB-DA57272B1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1902D-271E-48DD-A917-D9F7C1F60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B1AF-7167-4B5A-A0FC-6984F1B94148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D8CAB-DBA7-4661-8423-3287349D7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300F1-A278-47E8-A1AE-131B0F719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9B6B-A1CB-4DA9-8381-0586E5F79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434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555AC-FB41-4C70-B84F-DFA3AEA8A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86A32D-712B-4F49-B3EF-C0DC761AB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DF788-D27D-44B5-B269-975D38477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B1AF-7167-4B5A-A0FC-6984F1B94148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F4E73-2578-4C6C-8818-CA8C03C5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F193A-D90A-40A7-A99E-D2089605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9B6B-A1CB-4DA9-8381-0586E5F79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27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47D67D-DE01-46B9-A38F-3C94C601EF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C0770-E6FA-4E2F-9980-F8FCA0988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3CF77-EA06-4359-A478-ADC771B6C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B1AF-7167-4B5A-A0FC-6984F1B94148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191CD-2EEE-4870-AFA0-1C172A100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4D58-E540-4A7D-9250-13C624151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9B6B-A1CB-4DA9-8381-0586E5F79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91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82791-D9B2-43A7-880B-1B0EE33DA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E0327-82A5-4198-86FD-9B5E9477A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72C12-4AE7-45F8-9B19-0C3ABFD66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B1AF-7167-4B5A-A0FC-6984F1B94148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FEFFD-93B4-491D-B0F6-F24F0126F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DF3-7233-4133-9B0B-51BAF1739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9B6B-A1CB-4DA9-8381-0586E5F79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97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5BC4D-BDF0-4109-B16E-C71A699E8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0E9B5-545E-4401-A9C3-B413B4147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BE734-84F3-40A1-A7C5-EC3EE8003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B1AF-7167-4B5A-A0FC-6984F1B94148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B77E1-E8E2-4112-944B-AB2E18C8A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2B92B-FB2A-4346-8676-1476503F5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9B6B-A1CB-4DA9-8381-0586E5F79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05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34B3A-9A8E-4C3E-BFB0-CBA5DC582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E78E3-96D4-4B41-97D2-5474124663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DDC35A-2383-486A-8D59-B50AC89D2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F2140-ED6F-48D7-8866-28A27CF9C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B1AF-7167-4B5A-A0FC-6984F1B94148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4664A-C590-4805-AE2C-442248F9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6A1063-B88A-4AC1-B135-A8C28D8F7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9B6B-A1CB-4DA9-8381-0586E5F79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6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C580-B23F-496E-84E1-18335EB00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C6C69-B695-49D1-9DA7-C16E812E3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62A66-2C68-4C80-B77D-08130D0B5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53E5B4-02B8-4885-8B1F-5C8B4257DD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145F9D-6F3A-4D3E-BA01-DA603A1792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A95058-DC94-4952-A6A3-9C175B46C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B1AF-7167-4B5A-A0FC-6984F1B94148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667961-7BED-4CE0-9FC2-814D87AD4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1CB93D-00FA-46B3-A795-6F2F9D4E9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9B6B-A1CB-4DA9-8381-0586E5F79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99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1F6E0-78A6-4B2D-8980-4C93869B1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9846D6-246C-4927-8B12-D650C7B86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B1AF-7167-4B5A-A0FC-6984F1B94148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A78AE-34A2-4F66-A746-0E4F69FA5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C8DB4C-EA8E-4646-8017-EC2A5FD3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9B6B-A1CB-4DA9-8381-0586E5F79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4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39BA4A-43DC-41B2-9AB2-D4822421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B1AF-7167-4B5A-A0FC-6984F1B94148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35E4A4-2934-4A3C-9E0D-1FC27722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9235EF-C87C-423A-90B9-E64ADBF8F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9B6B-A1CB-4DA9-8381-0586E5F79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287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D731C-E82A-4D38-8CC3-84E052DF9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97DCE-7815-4655-B458-5CE043696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EA68DB-FB1D-4212-B49D-C095A81A8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D4A60B-4FC0-4AE7-9844-82D0B991F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B1AF-7167-4B5A-A0FC-6984F1B94148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421391-0E39-47C4-8553-8429D4B1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ECA04-9FC6-4B94-8DB2-1238B577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9B6B-A1CB-4DA9-8381-0586E5F79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76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458CD-331E-44BA-A6B2-EA65AFA6C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11C37E-2CB8-481B-A797-71FD2BA6F8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161149-3FD0-4D66-8B17-14F71DF0A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36EE9-E007-4F7D-810E-A8DF8CB66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B1AF-7167-4B5A-A0FC-6984F1B94148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09D73E-5669-429E-8F7A-BB73B16BA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D96BB-7EB9-4BD8-A2C8-936FE89EC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9B6B-A1CB-4DA9-8381-0586E5F79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0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7152BF-37E5-4827-A9B4-219E4DEE2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CB4D6-60AA-42B9-B9A1-4FE4CC8DB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E7C67-8A19-432F-A9BE-84BFC34D2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CB1AF-7167-4B5A-A0FC-6984F1B94148}" type="datetimeFigureOut">
              <a:rPr lang="en-GB" smtClean="0"/>
              <a:t>14/02/2021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9FAC-893A-49F6-BD0B-7162E63D7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47C58-C775-406B-AC06-0FB5F23D6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C9B6B-A1CB-4DA9-8381-0586E5F79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35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12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306418"/>
              </p:ext>
            </p:extLst>
          </p:nvPr>
        </p:nvGraphicFramePr>
        <p:xfrm>
          <a:off x="392264" y="1859427"/>
          <a:ext cx="3798736" cy="1516282"/>
        </p:xfrm>
        <a:graphic>
          <a:graphicData uri="http://schemas.openxmlformats.org/drawingml/2006/table">
            <a:tbl>
              <a:tblPr/>
              <a:tblGrid>
                <a:gridCol w="3798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  <a:ea typeface="Arial" pitchFamily="-107" charset="0"/>
                          <a:cs typeface="Arial" pitchFamily="-107" charset="0"/>
                        </a:rPr>
                        <a:t>Shot no.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24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itchFamily="-107" charset="0"/>
                          <a:cs typeface="Arial" panose="020B0604020202020204" pitchFamily="34" charset="0"/>
                        </a:rPr>
                        <a:t>Audio texts /</a:t>
                      </a: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itchFamily="-107" charset="0"/>
                          <a:cs typeface="Arial" panose="020B0604020202020204" pitchFamily="34" charset="0"/>
                        </a:rPr>
                        <a:t>Sound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" pitchFamily="-107" charset="0"/>
                          <a:cs typeface="Arial" panose="020B0604020202020204" pitchFamily="34" charset="0"/>
                        </a:rPr>
                        <a:t> effects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92264" y="215900"/>
            <a:ext cx="3798736" cy="157581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0000"/>
                </a:solidFill>
                <a:latin typeface="Times" charset="0"/>
              </a:rPr>
              <a:t>Script</a:t>
            </a:r>
            <a:br>
              <a:rPr lang="en-US" sz="1000" b="1" dirty="0">
                <a:solidFill>
                  <a:srgbClr val="000000"/>
                </a:solidFill>
                <a:latin typeface="Times" charset="0"/>
              </a:rPr>
            </a:br>
            <a:r>
              <a:rPr lang="en-US" sz="2400" dirty="0">
                <a:solidFill>
                  <a:srgbClr val="000000"/>
                </a:solidFill>
                <a:latin typeface="Times" charset="0"/>
              </a:rPr>
              <a:t> </a:t>
            </a:r>
          </a:p>
          <a:p>
            <a:pPr algn="ctr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Times" charset="0"/>
            </a:endParaRPr>
          </a:p>
          <a:p>
            <a:pPr algn="ctr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Times" charset="0"/>
            </a:endParaRPr>
          </a:p>
        </p:txBody>
      </p:sp>
      <p:graphicFrame>
        <p:nvGraphicFramePr>
          <p:cNvPr id="3083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500290"/>
              </p:ext>
            </p:extLst>
          </p:nvPr>
        </p:nvGraphicFramePr>
        <p:xfrm>
          <a:off x="392264" y="4752976"/>
          <a:ext cx="11407471" cy="1924051"/>
        </p:xfrm>
        <a:graphic>
          <a:graphicData uri="http://schemas.openxmlformats.org/drawingml/2006/table">
            <a:tbl>
              <a:tblPr/>
              <a:tblGrid>
                <a:gridCol w="5580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7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  <a:ea typeface="Arial" pitchFamily="-107" charset="0"/>
                          <a:cs typeface="Arial" pitchFamily="-107" charset="0"/>
                        </a:rPr>
                        <a:t>Image/video  description: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7" charset="0"/>
                        <a:ea typeface="Arial" pitchFamily="-107" charset="0"/>
                        <a:cs typeface="Arial" pitchFamily="-107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  <a:ea typeface="Arial" pitchFamily="-107" charset="0"/>
                          <a:cs typeface="Arial" pitchFamily="-107" charset="0"/>
                        </a:rPr>
                        <a:t>Image/video  filename: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0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  <a:ea typeface="Arial" pitchFamily="-107" charset="0"/>
                          <a:cs typeface="Arial" pitchFamily="-107" charset="0"/>
                        </a:rPr>
                        <a:t>Text on screen (subtitles):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7" charset="0"/>
                        <a:ea typeface="Arial" pitchFamily="-107" charset="0"/>
                        <a:cs typeface="Arial" pitchFamily="-107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  <a:ea typeface="Arial" pitchFamily="-107" charset="0"/>
                          <a:cs typeface="Arial" pitchFamily="-107" charset="0"/>
                        </a:rPr>
                        <a:t>Animation/Interaction: </a:t>
                      </a: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7" charset="0"/>
                        <a:ea typeface="Arial" pitchFamily="-107" charset="0"/>
                        <a:cs typeface="Arial" pitchFamily="-107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7" charset="0"/>
                          <a:ea typeface="Arial" pitchFamily="-107" charset="0"/>
                          <a:cs typeface="Arial" pitchFamily="-107" charset="0"/>
                        </a:rPr>
                        <a:t>Notes: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524292" y="215900"/>
            <a:ext cx="7275444" cy="43561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2264" y="3505200"/>
            <a:ext cx="3798736" cy="1066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5625" y="3526795"/>
            <a:ext cx="12987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00" b="1" dirty="0">
                <a:solidFill>
                  <a:srgbClr val="000000"/>
                </a:solidFill>
                <a:latin typeface="Times" charset="0"/>
              </a:rPr>
              <a:t>Camera directions</a:t>
            </a:r>
          </a:p>
        </p:txBody>
      </p:sp>
    </p:spTree>
    <p:extLst>
      <p:ext uri="{BB962C8B-B14F-4D97-AF65-F5344CB8AC3E}">
        <p14:creationId xmlns:p14="http://schemas.microsoft.com/office/powerpoint/2010/main" val="1698406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Macleroy</dc:creator>
  <cp:lastModifiedBy>Vicky Macleroy</cp:lastModifiedBy>
  <cp:revision>1</cp:revision>
  <dcterms:created xsi:type="dcterms:W3CDTF">2021-02-14T10:14:21Z</dcterms:created>
  <dcterms:modified xsi:type="dcterms:W3CDTF">2021-02-14T10:18:35Z</dcterms:modified>
</cp:coreProperties>
</file>