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8991600" cy="72009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nter" charset="1" panose="020B0502030000000004"/>
      <p:regular r:id="rId10"/>
    </p:embeddedFont>
    <p:embeddedFont>
      <p:font typeface="Inter Bold" charset="1" panose="020B0802030000000004"/>
      <p:regular r:id="rId11"/>
    </p:embeddedFont>
    <p:embeddedFont>
      <p:font typeface="Inter Italics" charset="1" panose="020B0502030000000004"/>
      <p:regular r:id="rId12"/>
    </p:embeddedFont>
    <p:embeddedFont>
      <p:font typeface="Inter Bold Italics" charset="1" panose="020B080203000000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47631" y="5810722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347631" y="1528643"/>
            <a:ext cx="2524034" cy="3922079"/>
            <a:chOff x="0" y="0"/>
            <a:chExt cx="51133217" cy="79455535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50988437" cy="79310758"/>
            </a:xfrm>
            <a:custGeom>
              <a:avLst/>
              <a:gdLst/>
              <a:ahLst/>
              <a:cxnLst/>
              <a:rect r="r" b="b" t="t" l="l"/>
              <a:pathLst>
                <a:path h="79310758" w="50988437">
                  <a:moveTo>
                    <a:pt x="0" y="0"/>
                  </a:moveTo>
                  <a:lnTo>
                    <a:pt x="50988437" y="0"/>
                  </a:lnTo>
                  <a:lnTo>
                    <a:pt x="50988437" y="79310758"/>
                  </a:lnTo>
                  <a:lnTo>
                    <a:pt x="0" y="79310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51133217" cy="79455535"/>
            </a:xfrm>
            <a:custGeom>
              <a:avLst/>
              <a:gdLst/>
              <a:ahLst/>
              <a:cxnLst/>
              <a:rect r="r" b="b" t="t" l="l"/>
              <a:pathLst>
                <a:path h="79455535" w="51133217">
                  <a:moveTo>
                    <a:pt x="50988438" y="79310756"/>
                  </a:moveTo>
                  <a:lnTo>
                    <a:pt x="51133217" y="79310756"/>
                  </a:lnTo>
                  <a:lnTo>
                    <a:pt x="51133217" y="79455535"/>
                  </a:lnTo>
                  <a:lnTo>
                    <a:pt x="50988438" y="79455535"/>
                  </a:lnTo>
                  <a:lnTo>
                    <a:pt x="50988438" y="793107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9310756"/>
                  </a:lnTo>
                  <a:lnTo>
                    <a:pt x="0" y="79310756"/>
                  </a:lnTo>
                  <a:lnTo>
                    <a:pt x="0" y="144780"/>
                  </a:lnTo>
                  <a:close/>
                  <a:moveTo>
                    <a:pt x="0" y="79310756"/>
                  </a:moveTo>
                  <a:lnTo>
                    <a:pt x="144780" y="79310756"/>
                  </a:lnTo>
                  <a:lnTo>
                    <a:pt x="144780" y="79455535"/>
                  </a:lnTo>
                  <a:lnTo>
                    <a:pt x="0" y="79455535"/>
                  </a:lnTo>
                  <a:lnTo>
                    <a:pt x="0" y="79310756"/>
                  </a:lnTo>
                  <a:close/>
                  <a:moveTo>
                    <a:pt x="50988438" y="144780"/>
                  </a:moveTo>
                  <a:lnTo>
                    <a:pt x="51133217" y="144780"/>
                  </a:lnTo>
                  <a:lnTo>
                    <a:pt x="51133217" y="79310756"/>
                  </a:lnTo>
                  <a:lnTo>
                    <a:pt x="50988438" y="79310756"/>
                  </a:lnTo>
                  <a:lnTo>
                    <a:pt x="50988438" y="144780"/>
                  </a:lnTo>
                  <a:close/>
                  <a:moveTo>
                    <a:pt x="144780" y="79310756"/>
                  </a:moveTo>
                  <a:lnTo>
                    <a:pt x="50988438" y="79310756"/>
                  </a:lnTo>
                  <a:lnTo>
                    <a:pt x="50988438" y="79455535"/>
                  </a:lnTo>
                  <a:lnTo>
                    <a:pt x="144780" y="79455535"/>
                  </a:lnTo>
                  <a:lnTo>
                    <a:pt x="144780" y="79310756"/>
                  </a:lnTo>
                  <a:close/>
                  <a:moveTo>
                    <a:pt x="50988438" y="0"/>
                  </a:moveTo>
                  <a:lnTo>
                    <a:pt x="51133217" y="0"/>
                  </a:lnTo>
                  <a:lnTo>
                    <a:pt x="51133217" y="144780"/>
                  </a:lnTo>
                  <a:lnTo>
                    <a:pt x="50988438" y="144780"/>
                  </a:lnTo>
                  <a:lnTo>
                    <a:pt x="509884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0988438" y="0"/>
                  </a:lnTo>
                  <a:lnTo>
                    <a:pt x="509884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347631" y="6150718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347631" y="6491433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347631" y="6831429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3237983" y="5805959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3237983" y="1523880"/>
            <a:ext cx="2524034" cy="3922079"/>
            <a:chOff x="0" y="0"/>
            <a:chExt cx="51133217" cy="79455535"/>
          </a:xfrm>
        </p:grpSpPr>
        <p:sp>
          <p:nvSpPr>
            <p:cNvPr name="Freeform 11" id="11"/>
            <p:cNvSpPr/>
            <p:nvPr/>
          </p:nvSpPr>
          <p:spPr>
            <a:xfrm>
              <a:off x="72390" y="72390"/>
              <a:ext cx="50988437" cy="79310758"/>
            </a:xfrm>
            <a:custGeom>
              <a:avLst/>
              <a:gdLst/>
              <a:ahLst/>
              <a:cxnLst/>
              <a:rect r="r" b="b" t="t" l="l"/>
              <a:pathLst>
                <a:path h="79310758" w="50988437">
                  <a:moveTo>
                    <a:pt x="0" y="0"/>
                  </a:moveTo>
                  <a:lnTo>
                    <a:pt x="50988437" y="0"/>
                  </a:lnTo>
                  <a:lnTo>
                    <a:pt x="50988437" y="79310758"/>
                  </a:lnTo>
                  <a:lnTo>
                    <a:pt x="0" y="79310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0" y="0"/>
              <a:ext cx="51133217" cy="79455535"/>
            </a:xfrm>
            <a:custGeom>
              <a:avLst/>
              <a:gdLst/>
              <a:ahLst/>
              <a:cxnLst/>
              <a:rect r="r" b="b" t="t" l="l"/>
              <a:pathLst>
                <a:path h="79455535" w="51133217">
                  <a:moveTo>
                    <a:pt x="50988438" y="79310756"/>
                  </a:moveTo>
                  <a:lnTo>
                    <a:pt x="51133217" y="79310756"/>
                  </a:lnTo>
                  <a:lnTo>
                    <a:pt x="51133217" y="79455535"/>
                  </a:lnTo>
                  <a:lnTo>
                    <a:pt x="50988438" y="79455535"/>
                  </a:lnTo>
                  <a:lnTo>
                    <a:pt x="50988438" y="793107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9310756"/>
                  </a:lnTo>
                  <a:lnTo>
                    <a:pt x="0" y="79310756"/>
                  </a:lnTo>
                  <a:lnTo>
                    <a:pt x="0" y="144780"/>
                  </a:lnTo>
                  <a:close/>
                  <a:moveTo>
                    <a:pt x="0" y="79310756"/>
                  </a:moveTo>
                  <a:lnTo>
                    <a:pt x="144780" y="79310756"/>
                  </a:lnTo>
                  <a:lnTo>
                    <a:pt x="144780" y="79455535"/>
                  </a:lnTo>
                  <a:lnTo>
                    <a:pt x="0" y="79455535"/>
                  </a:lnTo>
                  <a:lnTo>
                    <a:pt x="0" y="79310756"/>
                  </a:lnTo>
                  <a:close/>
                  <a:moveTo>
                    <a:pt x="50988438" y="144780"/>
                  </a:moveTo>
                  <a:lnTo>
                    <a:pt x="51133217" y="144780"/>
                  </a:lnTo>
                  <a:lnTo>
                    <a:pt x="51133217" y="79310756"/>
                  </a:lnTo>
                  <a:lnTo>
                    <a:pt x="50988438" y="79310756"/>
                  </a:lnTo>
                  <a:lnTo>
                    <a:pt x="50988438" y="144780"/>
                  </a:lnTo>
                  <a:close/>
                  <a:moveTo>
                    <a:pt x="144780" y="79310756"/>
                  </a:moveTo>
                  <a:lnTo>
                    <a:pt x="50988438" y="79310756"/>
                  </a:lnTo>
                  <a:lnTo>
                    <a:pt x="50988438" y="79455535"/>
                  </a:lnTo>
                  <a:lnTo>
                    <a:pt x="144780" y="79455535"/>
                  </a:lnTo>
                  <a:lnTo>
                    <a:pt x="144780" y="79310756"/>
                  </a:lnTo>
                  <a:close/>
                  <a:moveTo>
                    <a:pt x="50988438" y="0"/>
                  </a:moveTo>
                  <a:lnTo>
                    <a:pt x="51133217" y="0"/>
                  </a:lnTo>
                  <a:lnTo>
                    <a:pt x="51133217" y="144780"/>
                  </a:lnTo>
                  <a:lnTo>
                    <a:pt x="50988438" y="144780"/>
                  </a:lnTo>
                  <a:lnTo>
                    <a:pt x="509884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0988438" y="0"/>
                  </a:lnTo>
                  <a:lnTo>
                    <a:pt x="509884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3" id="13"/>
          <p:cNvSpPr/>
          <p:nvPr/>
        </p:nvSpPr>
        <p:spPr>
          <a:xfrm rot="0">
            <a:off x="3237983" y="6145955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3237983" y="6486670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3237983" y="6826666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0">
            <a:off x="6110848" y="5810722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6110848" y="1528643"/>
            <a:ext cx="2524034" cy="3922079"/>
            <a:chOff x="0" y="0"/>
            <a:chExt cx="51133217" cy="79455535"/>
          </a:xfrm>
        </p:grpSpPr>
        <p:sp>
          <p:nvSpPr>
            <p:cNvPr name="Freeform 18" id="18"/>
            <p:cNvSpPr/>
            <p:nvPr/>
          </p:nvSpPr>
          <p:spPr>
            <a:xfrm>
              <a:off x="72390" y="72390"/>
              <a:ext cx="50988437" cy="79310758"/>
            </a:xfrm>
            <a:custGeom>
              <a:avLst/>
              <a:gdLst/>
              <a:ahLst/>
              <a:cxnLst/>
              <a:rect r="r" b="b" t="t" l="l"/>
              <a:pathLst>
                <a:path h="79310758" w="50988437">
                  <a:moveTo>
                    <a:pt x="0" y="0"/>
                  </a:moveTo>
                  <a:lnTo>
                    <a:pt x="50988437" y="0"/>
                  </a:lnTo>
                  <a:lnTo>
                    <a:pt x="50988437" y="79310758"/>
                  </a:lnTo>
                  <a:lnTo>
                    <a:pt x="0" y="79310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>
              <a:off x="0" y="0"/>
              <a:ext cx="51133217" cy="79455535"/>
            </a:xfrm>
            <a:custGeom>
              <a:avLst/>
              <a:gdLst/>
              <a:ahLst/>
              <a:cxnLst/>
              <a:rect r="r" b="b" t="t" l="l"/>
              <a:pathLst>
                <a:path h="79455535" w="51133217">
                  <a:moveTo>
                    <a:pt x="50988438" y="79310756"/>
                  </a:moveTo>
                  <a:lnTo>
                    <a:pt x="51133217" y="79310756"/>
                  </a:lnTo>
                  <a:lnTo>
                    <a:pt x="51133217" y="79455535"/>
                  </a:lnTo>
                  <a:lnTo>
                    <a:pt x="50988438" y="79455535"/>
                  </a:lnTo>
                  <a:lnTo>
                    <a:pt x="50988438" y="793107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9310756"/>
                  </a:lnTo>
                  <a:lnTo>
                    <a:pt x="0" y="79310756"/>
                  </a:lnTo>
                  <a:lnTo>
                    <a:pt x="0" y="144780"/>
                  </a:lnTo>
                  <a:close/>
                  <a:moveTo>
                    <a:pt x="0" y="79310756"/>
                  </a:moveTo>
                  <a:lnTo>
                    <a:pt x="144780" y="79310756"/>
                  </a:lnTo>
                  <a:lnTo>
                    <a:pt x="144780" y="79455535"/>
                  </a:lnTo>
                  <a:lnTo>
                    <a:pt x="0" y="79455535"/>
                  </a:lnTo>
                  <a:lnTo>
                    <a:pt x="0" y="79310756"/>
                  </a:lnTo>
                  <a:close/>
                  <a:moveTo>
                    <a:pt x="50988438" y="144780"/>
                  </a:moveTo>
                  <a:lnTo>
                    <a:pt x="51133217" y="144780"/>
                  </a:lnTo>
                  <a:lnTo>
                    <a:pt x="51133217" y="79310756"/>
                  </a:lnTo>
                  <a:lnTo>
                    <a:pt x="50988438" y="79310756"/>
                  </a:lnTo>
                  <a:lnTo>
                    <a:pt x="50988438" y="144780"/>
                  </a:lnTo>
                  <a:close/>
                  <a:moveTo>
                    <a:pt x="144780" y="79310756"/>
                  </a:moveTo>
                  <a:lnTo>
                    <a:pt x="50988438" y="79310756"/>
                  </a:lnTo>
                  <a:lnTo>
                    <a:pt x="50988438" y="79455535"/>
                  </a:lnTo>
                  <a:lnTo>
                    <a:pt x="144780" y="79455535"/>
                  </a:lnTo>
                  <a:lnTo>
                    <a:pt x="144780" y="79310756"/>
                  </a:lnTo>
                  <a:close/>
                  <a:moveTo>
                    <a:pt x="50988438" y="0"/>
                  </a:moveTo>
                  <a:lnTo>
                    <a:pt x="51133217" y="0"/>
                  </a:lnTo>
                  <a:lnTo>
                    <a:pt x="51133217" y="144780"/>
                  </a:lnTo>
                  <a:lnTo>
                    <a:pt x="50988438" y="144780"/>
                  </a:lnTo>
                  <a:lnTo>
                    <a:pt x="509884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0988438" y="0"/>
                  </a:lnTo>
                  <a:lnTo>
                    <a:pt x="509884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20" id="20"/>
          <p:cNvSpPr/>
          <p:nvPr/>
        </p:nvSpPr>
        <p:spPr>
          <a:xfrm rot="0">
            <a:off x="6110848" y="6150718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0">
            <a:off x="6110848" y="6491433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0">
            <a:off x="6110848" y="6831429"/>
            <a:ext cx="252403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rot="0">
            <a:off x="7628113" y="493667"/>
            <a:ext cx="37894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rot="0">
            <a:off x="8264680" y="498429"/>
            <a:ext cx="37894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 rot="0">
            <a:off x="7628113" y="787310"/>
            <a:ext cx="101551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6" id="26"/>
          <p:cNvSpPr txBox="true"/>
          <p:nvPr/>
        </p:nvSpPr>
        <p:spPr>
          <a:xfrm rot="0">
            <a:off x="7214326" y="328567"/>
            <a:ext cx="372517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Inter"/>
              </a:rPr>
              <a:t>PAGE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046723" y="323804"/>
            <a:ext cx="171301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Inter"/>
              </a:rPr>
              <a:t>OF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14326" y="622210"/>
            <a:ext cx="33456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Inter"/>
              </a:rPr>
              <a:t>DATE</a:t>
            </a:r>
          </a:p>
        </p:txBody>
      </p:sp>
      <p:sp>
        <p:nvSpPr>
          <p:cNvPr name="AutoShape 29" id="29"/>
          <p:cNvSpPr/>
          <p:nvPr/>
        </p:nvSpPr>
        <p:spPr>
          <a:xfrm rot="0">
            <a:off x="829264" y="486046"/>
            <a:ext cx="531758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 rot="0">
            <a:off x="829264" y="779690"/>
            <a:ext cx="2042401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 rot="0">
            <a:off x="4104447" y="779690"/>
            <a:ext cx="2042401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347631" y="320946"/>
            <a:ext cx="34394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Inter"/>
              </a:rPr>
              <a:t>TITLE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7631" y="614590"/>
            <a:ext cx="373261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Inter"/>
              </a:rPr>
              <a:t>NAME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965049" y="614590"/>
            <a:ext cx="105638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Inter"/>
              </a:rPr>
              <a:t>YEAR &amp; SUBJECT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DAFXWfXATXE</dc:identifier>
  <dcterms:modified xsi:type="dcterms:W3CDTF">2011-08-01T06:04:30Z</dcterms:modified>
  <cp:revision>1</cp:revision>
  <dc:title>3 panel vertical storyboard</dc:title>
</cp:coreProperties>
</file>