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5"/>
  </p:sldIdLst>
  <p:sldSz cx="7556500" cy="106934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Be Vietnam" charset="1" panose="00000500000000000000"/>
      <p:regular r:id="rId10"/>
    </p:embeddedFont>
    <p:embeddedFont>
      <p:font typeface="Be Vietnam Bold" charset="1" panose="00000900000000000000"/>
      <p:regular r:id="rId11"/>
    </p:embeddedFont>
    <p:embeddedFont>
      <p:font typeface="Be Vietnam Italics" charset="1" panose="00000500000000000000"/>
      <p:regular r:id="rId12"/>
    </p:embeddedFont>
    <p:embeddedFont>
      <p:font typeface="Be Vietnam Bold Italics" charset="1" panose="00000900000000000000"/>
      <p:regular r:id="rId13"/>
    </p:embeddedFont>
    <p:embeddedFont>
      <p:font typeface="BM Hanna" charset="1" panose="02000503000000020003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slides/slide1.xml" Type="http://schemas.openxmlformats.org/officeDocument/2006/relationships/slide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9.svg" Type="http://schemas.openxmlformats.org/officeDocument/2006/relationships/image"/><Relationship Id="rId11" Target="../media/image10.png" Type="http://schemas.openxmlformats.org/officeDocument/2006/relationships/image"/><Relationship Id="rId12" Target="../media/image11.svg" Type="http://schemas.openxmlformats.org/officeDocument/2006/relationships/image"/><Relationship Id="rId13" Target="../media/image12.png" Type="http://schemas.openxmlformats.org/officeDocument/2006/relationships/image"/><Relationship Id="rId14" Target="../media/image13.svg" Type="http://schemas.openxmlformats.org/officeDocument/2006/relationships/image"/><Relationship Id="rId15" Target="../media/image14.png" Type="http://schemas.openxmlformats.org/officeDocument/2006/relationships/image"/><Relationship Id="rId16" Target="../media/image15.svg" Type="http://schemas.openxmlformats.org/officeDocument/2006/relationships/image"/><Relationship Id="rId17" Target="../media/image16.png" Type="http://schemas.openxmlformats.org/officeDocument/2006/relationships/image"/><Relationship Id="rId18" Target="../media/image17.svg" Type="http://schemas.openxmlformats.org/officeDocument/2006/relationships/image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jpeg" Type="http://schemas.openxmlformats.org/officeDocument/2006/relationships/image"/><Relationship Id="rId7" Target="../media/image6.png" Type="http://schemas.openxmlformats.org/officeDocument/2006/relationships/image"/><Relationship Id="rId8" Target="../media/image7.svg" Type="http://schemas.openxmlformats.org/officeDocument/2006/relationships/image"/><Relationship Id="rId9" Target="../media/image8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9BDEE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18272">
            <a:off x="3955059" y="3309946"/>
            <a:ext cx="2860885" cy="2049566"/>
            <a:chOff x="0" y="0"/>
            <a:chExt cx="5616989" cy="4024067"/>
          </a:xfrm>
        </p:grpSpPr>
        <p:sp>
          <p:nvSpPr>
            <p:cNvPr name="Freeform 3" id="3"/>
            <p:cNvSpPr/>
            <p:nvPr/>
          </p:nvSpPr>
          <p:spPr>
            <a:xfrm>
              <a:off x="38100" y="44450"/>
              <a:ext cx="5580159" cy="3979617"/>
            </a:xfrm>
            <a:custGeom>
              <a:avLst/>
              <a:gdLst/>
              <a:ahLst/>
              <a:cxnLst/>
              <a:rect r="r" b="b" t="t" l="l"/>
              <a:pathLst>
                <a:path h="3979617" w="5580159">
                  <a:moveTo>
                    <a:pt x="2540" y="3949137"/>
                  </a:moveTo>
                  <a:cubicBezTo>
                    <a:pt x="0" y="3958027"/>
                    <a:pt x="5080" y="3964377"/>
                    <a:pt x="35052" y="3965647"/>
                  </a:cubicBezTo>
                  <a:cubicBezTo>
                    <a:pt x="69795" y="3966917"/>
                    <a:pt x="100195" y="3966917"/>
                    <a:pt x="134939" y="3966917"/>
                  </a:cubicBezTo>
                  <a:cubicBezTo>
                    <a:pt x="273912" y="3968187"/>
                    <a:pt x="412885" y="3968187"/>
                    <a:pt x="556201" y="3969457"/>
                  </a:cubicBezTo>
                  <a:cubicBezTo>
                    <a:pt x="634374" y="3970727"/>
                    <a:pt x="712546" y="3971997"/>
                    <a:pt x="786376" y="3973267"/>
                  </a:cubicBezTo>
                  <a:cubicBezTo>
                    <a:pt x="916663" y="3974537"/>
                    <a:pt x="1042607" y="3974537"/>
                    <a:pt x="1172895" y="3975807"/>
                  </a:cubicBezTo>
                  <a:cubicBezTo>
                    <a:pt x="1225010" y="3975807"/>
                    <a:pt x="1272782" y="3975807"/>
                    <a:pt x="1324897" y="3974537"/>
                  </a:cubicBezTo>
                  <a:cubicBezTo>
                    <a:pt x="1346611" y="3974537"/>
                    <a:pt x="1372669" y="3973267"/>
                    <a:pt x="1394383" y="3973267"/>
                  </a:cubicBezTo>
                  <a:cubicBezTo>
                    <a:pt x="1481242" y="3974537"/>
                    <a:pt x="3218407" y="3965647"/>
                    <a:pt x="3305265" y="3966917"/>
                  </a:cubicBezTo>
                  <a:cubicBezTo>
                    <a:pt x="3426867" y="3968187"/>
                    <a:pt x="3761271" y="3968187"/>
                    <a:pt x="3882872" y="3968187"/>
                  </a:cubicBezTo>
                  <a:cubicBezTo>
                    <a:pt x="3930645" y="3968187"/>
                    <a:pt x="3974074" y="3966917"/>
                    <a:pt x="4021846" y="3966917"/>
                  </a:cubicBezTo>
                  <a:lnTo>
                    <a:pt x="4256363" y="3970727"/>
                  </a:lnTo>
                  <a:cubicBezTo>
                    <a:pt x="4425736" y="3973267"/>
                    <a:pt x="4590767" y="3970727"/>
                    <a:pt x="4760141" y="3974537"/>
                  </a:cubicBezTo>
                  <a:cubicBezTo>
                    <a:pt x="5042430" y="3979617"/>
                    <a:pt x="5329063" y="3973267"/>
                    <a:pt x="5515389" y="3978347"/>
                  </a:cubicBezTo>
                  <a:cubicBezTo>
                    <a:pt x="5535709" y="3979617"/>
                    <a:pt x="5556029" y="3978347"/>
                    <a:pt x="5578889" y="3978347"/>
                  </a:cubicBezTo>
                  <a:lnTo>
                    <a:pt x="5578889" y="3918657"/>
                  </a:lnTo>
                  <a:cubicBezTo>
                    <a:pt x="5577619" y="3802156"/>
                    <a:pt x="5576349" y="3654203"/>
                    <a:pt x="5576349" y="3497003"/>
                  </a:cubicBezTo>
                  <a:cubicBezTo>
                    <a:pt x="5576349" y="3315144"/>
                    <a:pt x="5580159" y="3130203"/>
                    <a:pt x="5573809" y="2948344"/>
                  </a:cubicBezTo>
                  <a:cubicBezTo>
                    <a:pt x="5566189" y="2828132"/>
                    <a:pt x="5554759" y="457803"/>
                    <a:pt x="5554759" y="337592"/>
                  </a:cubicBezTo>
                  <a:cubicBezTo>
                    <a:pt x="5552219" y="254368"/>
                    <a:pt x="5550949" y="168062"/>
                    <a:pt x="5548409" y="84839"/>
                  </a:cubicBezTo>
                  <a:cubicBezTo>
                    <a:pt x="5548409" y="60180"/>
                    <a:pt x="5547139" y="35521"/>
                    <a:pt x="5545869" y="6350"/>
                  </a:cubicBezTo>
                  <a:cubicBezTo>
                    <a:pt x="5535709" y="3810"/>
                    <a:pt x="5526819" y="2540"/>
                    <a:pt x="5516659" y="1270"/>
                  </a:cubicBezTo>
                  <a:cubicBezTo>
                    <a:pt x="5509039" y="0"/>
                    <a:pt x="5501419" y="1270"/>
                    <a:pt x="5495069" y="1270"/>
                  </a:cubicBezTo>
                  <a:lnTo>
                    <a:pt x="13337" y="6350"/>
                  </a:lnTo>
                  <a:lnTo>
                    <a:pt x="2540" y="3949137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4" id="4"/>
            <p:cNvSpPr/>
            <p:nvPr/>
          </p:nvSpPr>
          <p:spPr>
            <a:xfrm>
              <a:off x="11430" y="16510"/>
              <a:ext cx="5556029" cy="3969457"/>
            </a:xfrm>
            <a:custGeom>
              <a:avLst/>
              <a:gdLst/>
              <a:ahLst/>
              <a:cxnLst/>
              <a:rect r="r" b="b" t="t" l="l"/>
              <a:pathLst>
                <a:path h="3969457" w="5556029">
                  <a:moveTo>
                    <a:pt x="5556029" y="3969457"/>
                  </a:moveTo>
                  <a:lnTo>
                    <a:pt x="0" y="3961837"/>
                  </a:lnTo>
                  <a:lnTo>
                    <a:pt x="0" y="1401202"/>
                  </a:lnTo>
                  <a:lnTo>
                    <a:pt x="7620" y="20320"/>
                  </a:lnTo>
                  <a:lnTo>
                    <a:pt x="2789071" y="0"/>
                  </a:lnTo>
                  <a:lnTo>
                    <a:pt x="5534439" y="8890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5" id="5"/>
            <p:cNvSpPr/>
            <p:nvPr/>
          </p:nvSpPr>
          <p:spPr>
            <a:xfrm>
              <a:off x="-3810" y="0"/>
              <a:ext cx="5585239" cy="3996127"/>
            </a:xfrm>
            <a:custGeom>
              <a:avLst/>
              <a:gdLst/>
              <a:ahLst/>
              <a:cxnLst/>
              <a:rect r="r" b="b" t="t" l="l"/>
              <a:pathLst>
                <a:path h="3996127" w="5585239">
                  <a:moveTo>
                    <a:pt x="5550949" y="21590"/>
                  </a:moveTo>
                  <a:cubicBezTo>
                    <a:pt x="5552219" y="34290"/>
                    <a:pt x="5552219" y="44450"/>
                    <a:pt x="5553489" y="58395"/>
                  </a:cubicBezTo>
                  <a:cubicBezTo>
                    <a:pt x="5556029" y="141618"/>
                    <a:pt x="5557299" y="227924"/>
                    <a:pt x="5559839" y="311147"/>
                  </a:cubicBezTo>
                  <a:cubicBezTo>
                    <a:pt x="5559839" y="431359"/>
                    <a:pt x="5572539" y="2801688"/>
                    <a:pt x="5578889" y="2921900"/>
                  </a:cubicBezTo>
                  <a:cubicBezTo>
                    <a:pt x="5585239" y="3103759"/>
                    <a:pt x="5581429" y="3288700"/>
                    <a:pt x="5581429" y="3470559"/>
                  </a:cubicBezTo>
                  <a:cubicBezTo>
                    <a:pt x="5581429" y="3630841"/>
                    <a:pt x="5582699" y="3778794"/>
                    <a:pt x="5583969" y="3935167"/>
                  </a:cubicBezTo>
                  <a:lnTo>
                    <a:pt x="5583969" y="3994857"/>
                  </a:lnTo>
                  <a:cubicBezTo>
                    <a:pt x="5561109" y="3994857"/>
                    <a:pt x="5540789" y="3996127"/>
                    <a:pt x="5520469" y="3994857"/>
                  </a:cubicBezTo>
                  <a:cubicBezTo>
                    <a:pt x="5245028" y="3989777"/>
                    <a:pt x="4958396" y="3996127"/>
                    <a:pt x="4676107" y="3991047"/>
                  </a:cubicBezTo>
                  <a:cubicBezTo>
                    <a:pt x="4506733" y="3987237"/>
                    <a:pt x="4341702" y="3989777"/>
                    <a:pt x="4172328" y="3987237"/>
                  </a:cubicBezTo>
                  <a:lnTo>
                    <a:pt x="3937811" y="3983427"/>
                  </a:lnTo>
                  <a:cubicBezTo>
                    <a:pt x="3890039" y="3983427"/>
                    <a:pt x="3846610" y="3984697"/>
                    <a:pt x="3798838" y="3984697"/>
                  </a:cubicBezTo>
                  <a:cubicBezTo>
                    <a:pt x="3677237" y="3983427"/>
                    <a:pt x="3342832" y="3984697"/>
                    <a:pt x="3221230" y="3983427"/>
                  </a:cubicBezTo>
                  <a:cubicBezTo>
                    <a:pt x="3134372" y="3982157"/>
                    <a:pt x="1397207" y="3991047"/>
                    <a:pt x="1310349" y="3989777"/>
                  </a:cubicBezTo>
                  <a:cubicBezTo>
                    <a:pt x="1288634" y="3989777"/>
                    <a:pt x="1262577" y="3991047"/>
                    <a:pt x="1240862" y="3991047"/>
                  </a:cubicBezTo>
                  <a:cubicBezTo>
                    <a:pt x="1188747" y="3991047"/>
                    <a:pt x="1140975" y="3992317"/>
                    <a:pt x="1088860" y="3992317"/>
                  </a:cubicBezTo>
                  <a:cubicBezTo>
                    <a:pt x="958573" y="3992317"/>
                    <a:pt x="832628" y="3991047"/>
                    <a:pt x="702341" y="3989777"/>
                  </a:cubicBezTo>
                  <a:cubicBezTo>
                    <a:pt x="624169" y="3988507"/>
                    <a:pt x="545996" y="3987237"/>
                    <a:pt x="472167" y="3985967"/>
                  </a:cubicBezTo>
                  <a:cubicBezTo>
                    <a:pt x="333193" y="3984697"/>
                    <a:pt x="194220" y="3983427"/>
                    <a:pt x="50904" y="3983427"/>
                  </a:cubicBezTo>
                  <a:cubicBezTo>
                    <a:pt x="38100" y="3983427"/>
                    <a:pt x="29210" y="3983427"/>
                    <a:pt x="19050" y="3982157"/>
                  </a:cubicBezTo>
                  <a:cubicBezTo>
                    <a:pt x="10160" y="3980887"/>
                    <a:pt x="5080" y="3974537"/>
                    <a:pt x="7620" y="3965647"/>
                  </a:cubicBezTo>
                  <a:cubicBezTo>
                    <a:pt x="16510" y="3932911"/>
                    <a:pt x="12700" y="3855853"/>
                    <a:pt x="11430" y="3775712"/>
                  </a:cubicBezTo>
                  <a:cubicBezTo>
                    <a:pt x="10160" y="3612347"/>
                    <a:pt x="6350" y="3452064"/>
                    <a:pt x="7620" y="3288700"/>
                  </a:cubicBezTo>
                  <a:cubicBezTo>
                    <a:pt x="5080" y="3085265"/>
                    <a:pt x="0" y="566982"/>
                    <a:pt x="7620" y="360465"/>
                  </a:cubicBezTo>
                  <a:cubicBezTo>
                    <a:pt x="8890" y="320394"/>
                    <a:pt x="7620" y="277241"/>
                    <a:pt x="8890" y="237171"/>
                  </a:cubicBezTo>
                  <a:cubicBezTo>
                    <a:pt x="10160" y="172442"/>
                    <a:pt x="12700" y="10154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647" y="30480"/>
                    <a:pt x="155134" y="29210"/>
                  </a:cubicBezTo>
                  <a:cubicBezTo>
                    <a:pt x="272393" y="25400"/>
                    <a:pt x="389651" y="22860"/>
                    <a:pt x="511253" y="20320"/>
                  </a:cubicBezTo>
                  <a:cubicBezTo>
                    <a:pt x="593768" y="17780"/>
                    <a:pt x="676284" y="16510"/>
                    <a:pt x="754456" y="13970"/>
                  </a:cubicBezTo>
                  <a:cubicBezTo>
                    <a:pt x="832628" y="11430"/>
                    <a:pt x="915144" y="8890"/>
                    <a:pt x="993316" y="8890"/>
                  </a:cubicBezTo>
                  <a:cubicBezTo>
                    <a:pt x="1080174" y="7620"/>
                    <a:pt x="1167033" y="10160"/>
                    <a:pt x="1253891" y="8890"/>
                  </a:cubicBezTo>
                  <a:cubicBezTo>
                    <a:pt x="1362464" y="8890"/>
                    <a:pt x="3329803" y="6350"/>
                    <a:pt x="3438376" y="5080"/>
                  </a:cubicBezTo>
                  <a:cubicBezTo>
                    <a:pt x="3542606" y="3810"/>
                    <a:pt x="3646836" y="2540"/>
                    <a:pt x="3755409" y="2540"/>
                  </a:cubicBezTo>
                  <a:cubicBezTo>
                    <a:pt x="3933468" y="1270"/>
                    <a:pt x="4107185" y="0"/>
                    <a:pt x="4285244" y="0"/>
                  </a:cubicBezTo>
                  <a:cubicBezTo>
                    <a:pt x="4359074" y="0"/>
                    <a:pt x="4437246" y="2540"/>
                    <a:pt x="4511076" y="2540"/>
                  </a:cubicBezTo>
                  <a:cubicBezTo>
                    <a:pt x="4715193" y="3810"/>
                    <a:pt x="4923652" y="5080"/>
                    <a:pt x="5127769" y="7620"/>
                  </a:cubicBezTo>
                  <a:cubicBezTo>
                    <a:pt x="5236342" y="8890"/>
                    <a:pt x="5344915" y="12700"/>
                    <a:pt x="5453488" y="16510"/>
                  </a:cubicBezTo>
                  <a:lnTo>
                    <a:pt x="5520469" y="16510"/>
                  </a:lnTo>
                  <a:cubicBezTo>
                    <a:pt x="5531899" y="17780"/>
                    <a:pt x="5540789" y="20320"/>
                    <a:pt x="5550949" y="21590"/>
                  </a:cubicBezTo>
                  <a:close/>
                  <a:moveTo>
                    <a:pt x="5561109" y="3978347"/>
                  </a:moveTo>
                  <a:cubicBezTo>
                    <a:pt x="5562379" y="3961837"/>
                    <a:pt x="5563649" y="3949137"/>
                    <a:pt x="5563649" y="3936437"/>
                  </a:cubicBezTo>
                  <a:cubicBezTo>
                    <a:pt x="5562379" y="3763382"/>
                    <a:pt x="5561109" y="3600018"/>
                    <a:pt x="5561109" y="3424324"/>
                  </a:cubicBezTo>
                  <a:cubicBezTo>
                    <a:pt x="5561109" y="3344182"/>
                    <a:pt x="5563649" y="3264041"/>
                    <a:pt x="5562379" y="3183900"/>
                  </a:cubicBezTo>
                  <a:cubicBezTo>
                    <a:pt x="5562379" y="3109924"/>
                    <a:pt x="5561109" y="3032865"/>
                    <a:pt x="5559839" y="2958888"/>
                  </a:cubicBezTo>
                  <a:cubicBezTo>
                    <a:pt x="5554759" y="2844841"/>
                    <a:pt x="5543329" y="483759"/>
                    <a:pt x="5543329" y="369712"/>
                  </a:cubicBezTo>
                  <a:cubicBezTo>
                    <a:pt x="5540789" y="274159"/>
                    <a:pt x="5538249" y="175524"/>
                    <a:pt x="5535709" y="79971"/>
                  </a:cubicBezTo>
                  <a:cubicBezTo>
                    <a:pt x="5534439" y="44450"/>
                    <a:pt x="5533169" y="43180"/>
                    <a:pt x="5514289" y="41910"/>
                  </a:cubicBezTo>
                  <a:cubicBezTo>
                    <a:pt x="5501260" y="41910"/>
                    <a:pt x="5492574" y="41910"/>
                    <a:pt x="5479546" y="40640"/>
                  </a:cubicBezTo>
                  <a:cubicBezTo>
                    <a:pt x="5370973" y="36830"/>
                    <a:pt x="5258057" y="31750"/>
                    <a:pt x="5149484" y="30480"/>
                  </a:cubicBezTo>
                  <a:cubicBezTo>
                    <a:pt x="4884566" y="26670"/>
                    <a:pt x="4615306" y="25400"/>
                    <a:pt x="4350388" y="22860"/>
                  </a:cubicBezTo>
                  <a:lnTo>
                    <a:pt x="4037698" y="22860"/>
                  </a:lnTo>
                  <a:cubicBezTo>
                    <a:pt x="3898725" y="22860"/>
                    <a:pt x="3759752" y="22860"/>
                    <a:pt x="3625122" y="24130"/>
                  </a:cubicBezTo>
                  <a:cubicBezTo>
                    <a:pt x="3507863" y="25400"/>
                    <a:pt x="1531837" y="29210"/>
                    <a:pt x="1414579" y="29210"/>
                  </a:cubicBezTo>
                  <a:cubicBezTo>
                    <a:pt x="1223491" y="29210"/>
                    <a:pt x="1032402" y="26670"/>
                    <a:pt x="841314" y="33020"/>
                  </a:cubicBezTo>
                  <a:cubicBezTo>
                    <a:pt x="741427" y="36830"/>
                    <a:pt x="645883" y="36830"/>
                    <a:pt x="550339" y="38100"/>
                  </a:cubicBezTo>
                  <a:cubicBezTo>
                    <a:pt x="385308" y="41910"/>
                    <a:pt x="220278" y="45720"/>
                    <a:pt x="55247" y="50800"/>
                  </a:cubicBezTo>
                  <a:cubicBezTo>
                    <a:pt x="36830" y="50800"/>
                    <a:pt x="34290" y="55312"/>
                    <a:pt x="33020" y="92300"/>
                  </a:cubicBezTo>
                  <a:cubicBezTo>
                    <a:pt x="31750" y="147783"/>
                    <a:pt x="31750" y="203265"/>
                    <a:pt x="30480" y="258748"/>
                  </a:cubicBezTo>
                  <a:cubicBezTo>
                    <a:pt x="29210" y="351218"/>
                    <a:pt x="26670" y="440606"/>
                    <a:pt x="25400" y="533077"/>
                  </a:cubicBezTo>
                  <a:cubicBezTo>
                    <a:pt x="20320" y="631712"/>
                    <a:pt x="26670" y="3042112"/>
                    <a:pt x="29210" y="3140747"/>
                  </a:cubicBezTo>
                  <a:cubicBezTo>
                    <a:pt x="29210" y="3245547"/>
                    <a:pt x="29210" y="3353429"/>
                    <a:pt x="30480" y="3458230"/>
                  </a:cubicBezTo>
                  <a:cubicBezTo>
                    <a:pt x="30480" y="3535288"/>
                    <a:pt x="33020" y="3612347"/>
                    <a:pt x="33020" y="3689406"/>
                  </a:cubicBezTo>
                  <a:cubicBezTo>
                    <a:pt x="33020" y="3772629"/>
                    <a:pt x="33020" y="3855853"/>
                    <a:pt x="31750" y="3936437"/>
                  </a:cubicBezTo>
                  <a:lnTo>
                    <a:pt x="31750" y="3946597"/>
                  </a:lnTo>
                  <a:cubicBezTo>
                    <a:pt x="31750" y="3956757"/>
                    <a:pt x="35560" y="3960567"/>
                    <a:pt x="44450" y="3960567"/>
                  </a:cubicBezTo>
                  <a:cubicBezTo>
                    <a:pt x="94333" y="3960567"/>
                    <a:pt x="155134" y="3961837"/>
                    <a:pt x="211592" y="3961837"/>
                  </a:cubicBezTo>
                  <a:cubicBezTo>
                    <a:pt x="294107" y="3961837"/>
                    <a:pt x="380965" y="3959297"/>
                    <a:pt x="463481" y="3961837"/>
                  </a:cubicBezTo>
                  <a:cubicBezTo>
                    <a:pt x="598111" y="3965647"/>
                    <a:pt x="732741" y="3968187"/>
                    <a:pt x="867372" y="3966917"/>
                  </a:cubicBezTo>
                  <a:cubicBezTo>
                    <a:pt x="954230" y="3965647"/>
                    <a:pt x="1036745" y="3968187"/>
                    <a:pt x="1123604" y="3968187"/>
                  </a:cubicBezTo>
                  <a:cubicBezTo>
                    <a:pt x="1249548" y="3968187"/>
                    <a:pt x="1375493" y="3966917"/>
                    <a:pt x="1501437" y="3968187"/>
                  </a:cubicBezTo>
                  <a:cubicBezTo>
                    <a:pt x="1688182" y="3969457"/>
                    <a:pt x="3738037" y="3959297"/>
                    <a:pt x="3929125" y="3961837"/>
                  </a:cubicBezTo>
                  <a:cubicBezTo>
                    <a:pt x="4011641" y="3963107"/>
                    <a:pt x="4094156" y="3964377"/>
                    <a:pt x="4172328" y="3964377"/>
                  </a:cubicBezTo>
                  <a:cubicBezTo>
                    <a:pt x="4315645" y="3966917"/>
                    <a:pt x="4454618" y="3963107"/>
                    <a:pt x="4597934" y="3966917"/>
                  </a:cubicBezTo>
                  <a:cubicBezTo>
                    <a:pt x="4715193" y="3969457"/>
                    <a:pt x="4832451" y="3969457"/>
                    <a:pt x="4949710" y="3971997"/>
                  </a:cubicBezTo>
                  <a:cubicBezTo>
                    <a:pt x="5123427" y="3975807"/>
                    <a:pt x="5297143" y="3978347"/>
                    <a:pt x="5470860" y="3979617"/>
                  </a:cubicBezTo>
                  <a:cubicBezTo>
                    <a:pt x="5523009" y="3979617"/>
                    <a:pt x="5540789" y="3978347"/>
                    <a:pt x="5561109" y="3978347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620379" y="8309976"/>
            <a:ext cx="2045088" cy="4276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846622" y="6677066"/>
            <a:ext cx="2851482" cy="1745502"/>
            <a:chOff x="0" y="0"/>
            <a:chExt cx="5598529" cy="3427075"/>
          </a:xfrm>
        </p:grpSpPr>
        <p:sp>
          <p:nvSpPr>
            <p:cNvPr name="Freeform 8" id="8"/>
            <p:cNvSpPr/>
            <p:nvPr/>
          </p:nvSpPr>
          <p:spPr>
            <a:xfrm>
              <a:off x="38100" y="44450"/>
              <a:ext cx="5561699" cy="3382625"/>
            </a:xfrm>
            <a:custGeom>
              <a:avLst/>
              <a:gdLst/>
              <a:ahLst/>
              <a:cxnLst/>
              <a:rect r="r" b="b" t="t" l="l"/>
              <a:pathLst>
                <a:path h="3382625" w="5561699">
                  <a:moveTo>
                    <a:pt x="2540" y="3352145"/>
                  </a:moveTo>
                  <a:cubicBezTo>
                    <a:pt x="0" y="3361035"/>
                    <a:pt x="5080" y="3367385"/>
                    <a:pt x="34951" y="3368654"/>
                  </a:cubicBezTo>
                  <a:cubicBezTo>
                    <a:pt x="69577" y="3369925"/>
                    <a:pt x="99875" y="3369925"/>
                    <a:pt x="134501" y="3369925"/>
                  </a:cubicBezTo>
                  <a:cubicBezTo>
                    <a:pt x="273005" y="3371195"/>
                    <a:pt x="411509" y="3371195"/>
                    <a:pt x="554342" y="3372465"/>
                  </a:cubicBezTo>
                  <a:cubicBezTo>
                    <a:pt x="632251" y="3373735"/>
                    <a:pt x="710159" y="3375004"/>
                    <a:pt x="783740" y="3376275"/>
                  </a:cubicBezTo>
                  <a:cubicBezTo>
                    <a:pt x="913587" y="3377545"/>
                    <a:pt x="1039107" y="3377545"/>
                    <a:pt x="1168955" y="3378815"/>
                  </a:cubicBezTo>
                  <a:cubicBezTo>
                    <a:pt x="1220894" y="3378815"/>
                    <a:pt x="1268504" y="3378815"/>
                    <a:pt x="1320444" y="3377545"/>
                  </a:cubicBezTo>
                  <a:cubicBezTo>
                    <a:pt x="1342085" y="3377545"/>
                    <a:pt x="1368054" y="3376275"/>
                    <a:pt x="1389696" y="3376275"/>
                  </a:cubicBezTo>
                  <a:cubicBezTo>
                    <a:pt x="1476261" y="3377545"/>
                    <a:pt x="3207564" y="3368654"/>
                    <a:pt x="3294129" y="3369925"/>
                  </a:cubicBezTo>
                  <a:cubicBezTo>
                    <a:pt x="3415320" y="3371195"/>
                    <a:pt x="3748596" y="3371195"/>
                    <a:pt x="3869787" y="3371195"/>
                  </a:cubicBezTo>
                  <a:cubicBezTo>
                    <a:pt x="3917398" y="3371195"/>
                    <a:pt x="3960681" y="3369925"/>
                    <a:pt x="4008291" y="3369925"/>
                  </a:cubicBezTo>
                  <a:lnTo>
                    <a:pt x="4242017" y="3373735"/>
                  </a:lnTo>
                  <a:cubicBezTo>
                    <a:pt x="4410820" y="3376275"/>
                    <a:pt x="4575293" y="3373735"/>
                    <a:pt x="4744095" y="3377545"/>
                  </a:cubicBezTo>
                  <a:cubicBezTo>
                    <a:pt x="5025432" y="3382625"/>
                    <a:pt x="5311097" y="3376275"/>
                    <a:pt x="5496929" y="3381354"/>
                  </a:cubicBezTo>
                  <a:cubicBezTo>
                    <a:pt x="5517249" y="3382625"/>
                    <a:pt x="5537569" y="3381354"/>
                    <a:pt x="5560429" y="3381354"/>
                  </a:cubicBezTo>
                  <a:lnTo>
                    <a:pt x="5560429" y="3321665"/>
                  </a:lnTo>
                  <a:cubicBezTo>
                    <a:pt x="5559159" y="3218692"/>
                    <a:pt x="5557889" y="3093488"/>
                    <a:pt x="5557889" y="2960459"/>
                  </a:cubicBezTo>
                  <a:cubicBezTo>
                    <a:pt x="5557889" y="2806563"/>
                    <a:pt x="5561699" y="2650058"/>
                    <a:pt x="5555349" y="2496162"/>
                  </a:cubicBezTo>
                  <a:cubicBezTo>
                    <a:pt x="5547729" y="2394434"/>
                    <a:pt x="5536299" y="388566"/>
                    <a:pt x="5536299" y="286838"/>
                  </a:cubicBezTo>
                  <a:cubicBezTo>
                    <a:pt x="5533759" y="216411"/>
                    <a:pt x="5532489" y="143375"/>
                    <a:pt x="5529949" y="72948"/>
                  </a:cubicBezTo>
                  <a:cubicBezTo>
                    <a:pt x="5529949" y="52081"/>
                    <a:pt x="5528679" y="31214"/>
                    <a:pt x="5527409" y="6350"/>
                  </a:cubicBezTo>
                  <a:cubicBezTo>
                    <a:pt x="5517249" y="3810"/>
                    <a:pt x="5508359" y="2540"/>
                    <a:pt x="5498199" y="1270"/>
                  </a:cubicBezTo>
                  <a:cubicBezTo>
                    <a:pt x="5490579" y="0"/>
                    <a:pt x="5482959" y="1270"/>
                    <a:pt x="5476609" y="1270"/>
                  </a:cubicBezTo>
                  <a:lnTo>
                    <a:pt x="13310" y="6350"/>
                  </a:lnTo>
                  <a:lnTo>
                    <a:pt x="2540" y="3352145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9" id="9"/>
            <p:cNvSpPr/>
            <p:nvPr/>
          </p:nvSpPr>
          <p:spPr>
            <a:xfrm>
              <a:off x="11430" y="16510"/>
              <a:ext cx="5537569" cy="3372465"/>
            </a:xfrm>
            <a:custGeom>
              <a:avLst/>
              <a:gdLst/>
              <a:ahLst/>
              <a:cxnLst/>
              <a:rect r="r" b="b" t="t" l="l"/>
              <a:pathLst>
                <a:path h="3372465" w="5537569">
                  <a:moveTo>
                    <a:pt x="5537569" y="3372465"/>
                  </a:moveTo>
                  <a:lnTo>
                    <a:pt x="0" y="3364845"/>
                  </a:lnTo>
                  <a:lnTo>
                    <a:pt x="0" y="1191204"/>
                  </a:lnTo>
                  <a:lnTo>
                    <a:pt x="7620" y="20320"/>
                  </a:lnTo>
                  <a:lnTo>
                    <a:pt x="2779767" y="0"/>
                  </a:lnTo>
                  <a:lnTo>
                    <a:pt x="5515979" y="8890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10" id="10"/>
            <p:cNvSpPr/>
            <p:nvPr/>
          </p:nvSpPr>
          <p:spPr>
            <a:xfrm>
              <a:off x="-3810" y="0"/>
              <a:ext cx="5566779" cy="3399135"/>
            </a:xfrm>
            <a:custGeom>
              <a:avLst/>
              <a:gdLst/>
              <a:ahLst/>
              <a:cxnLst/>
              <a:rect r="r" b="b" t="t" l="l"/>
              <a:pathLst>
                <a:path h="3399135" w="5566779">
                  <a:moveTo>
                    <a:pt x="5532489" y="21590"/>
                  </a:moveTo>
                  <a:cubicBezTo>
                    <a:pt x="5533759" y="34290"/>
                    <a:pt x="5533759" y="44450"/>
                    <a:pt x="5535029" y="57405"/>
                  </a:cubicBezTo>
                  <a:cubicBezTo>
                    <a:pt x="5537569" y="127832"/>
                    <a:pt x="5538839" y="200867"/>
                    <a:pt x="5541379" y="271295"/>
                  </a:cubicBezTo>
                  <a:cubicBezTo>
                    <a:pt x="5541379" y="373023"/>
                    <a:pt x="5554079" y="2378890"/>
                    <a:pt x="5560429" y="2480618"/>
                  </a:cubicBezTo>
                  <a:cubicBezTo>
                    <a:pt x="5566779" y="2634514"/>
                    <a:pt x="5562969" y="2791019"/>
                    <a:pt x="5562969" y="2944915"/>
                  </a:cubicBezTo>
                  <a:cubicBezTo>
                    <a:pt x="5562969" y="3080553"/>
                    <a:pt x="5564239" y="3205756"/>
                    <a:pt x="5565509" y="3338175"/>
                  </a:cubicBezTo>
                  <a:lnTo>
                    <a:pt x="5565509" y="3397865"/>
                  </a:lnTo>
                  <a:cubicBezTo>
                    <a:pt x="5542649" y="3397865"/>
                    <a:pt x="5522329" y="3399135"/>
                    <a:pt x="5502009" y="3397865"/>
                  </a:cubicBezTo>
                  <a:cubicBezTo>
                    <a:pt x="5227488" y="3392785"/>
                    <a:pt x="4941823" y="3399135"/>
                    <a:pt x="4660486" y="3394054"/>
                  </a:cubicBezTo>
                  <a:cubicBezTo>
                    <a:pt x="4491684" y="3390245"/>
                    <a:pt x="4327210" y="3392785"/>
                    <a:pt x="4158408" y="3390245"/>
                  </a:cubicBezTo>
                  <a:lnTo>
                    <a:pt x="3924682" y="3386435"/>
                  </a:lnTo>
                  <a:cubicBezTo>
                    <a:pt x="3877071" y="3386435"/>
                    <a:pt x="3833789" y="3387704"/>
                    <a:pt x="3786178" y="3387704"/>
                  </a:cubicBezTo>
                  <a:cubicBezTo>
                    <a:pt x="3664987" y="3386435"/>
                    <a:pt x="3331711" y="3387704"/>
                    <a:pt x="3210519" y="3386435"/>
                  </a:cubicBezTo>
                  <a:cubicBezTo>
                    <a:pt x="3123954" y="3385165"/>
                    <a:pt x="1392651" y="3394054"/>
                    <a:pt x="1306086" y="3392785"/>
                  </a:cubicBezTo>
                  <a:cubicBezTo>
                    <a:pt x="1284445" y="3392785"/>
                    <a:pt x="1258475" y="3394054"/>
                    <a:pt x="1236834" y="3394054"/>
                  </a:cubicBezTo>
                  <a:cubicBezTo>
                    <a:pt x="1184895" y="3394054"/>
                    <a:pt x="1137284" y="3395325"/>
                    <a:pt x="1085345" y="3395325"/>
                  </a:cubicBezTo>
                  <a:cubicBezTo>
                    <a:pt x="955497" y="3395325"/>
                    <a:pt x="829978" y="3394054"/>
                    <a:pt x="700130" y="3392785"/>
                  </a:cubicBezTo>
                  <a:cubicBezTo>
                    <a:pt x="622221" y="3391515"/>
                    <a:pt x="544313" y="3390245"/>
                    <a:pt x="470732" y="3388975"/>
                  </a:cubicBezTo>
                  <a:cubicBezTo>
                    <a:pt x="332228" y="3387704"/>
                    <a:pt x="193724" y="3386435"/>
                    <a:pt x="50891" y="3386435"/>
                  </a:cubicBezTo>
                  <a:cubicBezTo>
                    <a:pt x="38100" y="3386435"/>
                    <a:pt x="29210" y="3386435"/>
                    <a:pt x="19050" y="3385165"/>
                  </a:cubicBezTo>
                  <a:cubicBezTo>
                    <a:pt x="10160" y="3383895"/>
                    <a:pt x="5080" y="3377545"/>
                    <a:pt x="7620" y="3368654"/>
                  </a:cubicBezTo>
                  <a:cubicBezTo>
                    <a:pt x="16510" y="3336177"/>
                    <a:pt x="12700" y="3270967"/>
                    <a:pt x="11430" y="3203148"/>
                  </a:cubicBezTo>
                  <a:cubicBezTo>
                    <a:pt x="10160" y="3064902"/>
                    <a:pt x="6350" y="2929265"/>
                    <a:pt x="7620" y="2791019"/>
                  </a:cubicBezTo>
                  <a:cubicBezTo>
                    <a:pt x="5080" y="2618864"/>
                    <a:pt x="0" y="487792"/>
                    <a:pt x="7620" y="313029"/>
                  </a:cubicBezTo>
                  <a:cubicBezTo>
                    <a:pt x="8890" y="279120"/>
                    <a:pt x="7620" y="242602"/>
                    <a:pt x="8890" y="208693"/>
                  </a:cubicBezTo>
                  <a:cubicBezTo>
                    <a:pt x="10160" y="153916"/>
                    <a:pt x="12700" y="9392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518" y="30480"/>
                    <a:pt x="154770" y="29210"/>
                  </a:cubicBezTo>
                  <a:cubicBezTo>
                    <a:pt x="271633" y="25400"/>
                    <a:pt x="388496" y="22860"/>
                    <a:pt x="509687" y="20320"/>
                  </a:cubicBezTo>
                  <a:cubicBezTo>
                    <a:pt x="591924" y="17780"/>
                    <a:pt x="674161" y="16510"/>
                    <a:pt x="752069" y="13970"/>
                  </a:cubicBezTo>
                  <a:cubicBezTo>
                    <a:pt x="829978" y="11430"/>
                    <a:pt x="912215" y="8890"/>
                    <a:pt x="990123" y="8890"/>
                  </a:cubicBezTo>
                  <a:cubicBezTo>
                    <a:pt x="1076689" y="7620"/>
                    <a:pt x="1163254" y="10160"/>
                    <a:pt x="1249819" y="8890"/>
                  </a:cubicBezTo>
                  <a:cubicBezTo>
                    <a:pt x="1358025" y="8890"/>
                    <a:pt x="3318726" y="6350"/>
                    <a:pt x="3426932" y="5080"/>
                  </a:cubicBezTo>
                  <a:cubicBezTo>
                    <a:pt x="3530811" y="3810"/>
                    <a:pt x="3634689" y="2540"/>
                    <a:pt x="3742895" y="2540"/>
                  </a:cubicBezTo>
                  <a:cubicBezTo>
                    <a:pt x="3920354" y="1270"/>
                    <a:pt x="4093484" y="0"/>
                    <a:pt x="4270943" y="0"/>
                  </a:cubicBezTo>
                  <a:cubicBezTo>
                    <a:pt x="4344523" y="0"/>
                    <a:pt x="4422432" y="2540"/>
                    <a:pt x="4496012" y="2540"/>
                  </a:cubicBezTo>
                  <a:cubicBezTo>
                    <a:pt x="4699440" y="3810"/>
                    <a:pt x="4907196" y="5080"/>
                    <a:pt x="5110625" y="7620"/>
                  </a:cubicBezTo>
                  <a:cubicBezTo>
                    <a:pt x="5218831" y="8890"/>
                    <a:pt x="5327037" y="12700"/>
                    <a:pt x="5435244" y="16510"/>
                  </a:cubicBezTo>
                  <a:lnTo>
                    <a:pt x="5502009" y="16510"/>
                  </a:lnTo>
                  <a:cubicBezTo>
                    <a:pt x="5513439" y="17780"/>
                    <a:pt x="5522329" y="20320"/>
                    <a:pt x="5532489" y="21590"/>
                  </a:cubicBezTo>
                  <a:close/>
                  <a:moveTo>
                    <a:pt x="5542649" y="3381355"/>
                  </a:moveTo>
                  <a:cubicBezTo>
                    <a:pt x="5543919" y="3364845"/>
                    <a:pt x="5545189" y="3352145"/>
                    <a:pt x="5545189" y="3339445"/>
                  </a:cubicBezTo>
                  <a:cubicBezTo>
                    <a:pt x="5543919" y="3192715"/>
                    <a:pt x="5542649" y="3054469"/>
                    <a:pt x="5542649" y="2905789"/>
                  </a:cubicBezTo>
                  <a:cubicBezTo>
                    <a:pt x="5542649" y="2837971"/>
                    <a:pt x="5545189" y="2770152"/>
                    <a:pt x="5543919" y="2702333"/>
                  </a:cubicBezTo>
                  <a:cubicBezTo>
                    <a:pt x="5543919" y="2639732"/>
                    <a:pt x="5542649" y="2574521"/>
                    <a:pt x="5541379" y="2511919"/>
                  </a:cubicBezTo>
                  <a:cubicBezTo>
                    <a:pt x="5536299" y="2415408"/>
                    <a:pt x="5524869" y="417366"/>
                    <a:pt x="5524869" y="320854"/>
                  </a:cubicBezTo>
                  <a:cubicBezTo>
                    <a:pt x="5522329" y="239994"/>
                    <a:pt x="5519789" y="156525"/>
                    <a:pt x="5517249" y="75664"/>
                  </a:cubicBezTo>
                  <a:cubicBezTo>
                    <a:pt x="5515979" y="44450"/>
                    <a:pt x="5514709" y="43180"/>
                    <a:pt x="5495840" y="41910"/>
                  </a:cubicBezTo>
                  <a:cubicBezTo>
                    <a:pt x="5482855" y="41910"/>
                    <a:pt x="5474198" y="41910"/>
                    <a:pt x="5461213" y="40640"/>
                  </a:cubicBezTo>
                  <a:cubicBezTo>
                    <a:pt x="5353007" y="36830"/>
                    <a:pt x="5240473" y="31750"/>
                    <a:pt x="5132266" y="30480"/>
                  </a:cubicBezTo>
                  <a:cubicBezTo>
                    <a:pt x="4868242" y="26670"/>
                    <a:pt x="4599890" y="25400"/>
                    <a:pt x="4335867" y="22860"/>
                  </a:cubicBezTo>
                  <a:lnTo>
                    <a:pt x="4024232" y="22860"/>
                  </a:lnTo>
                  <a:cubicBezTo>
                    <a:pt x="3885728" y="22860"/>
                    <a:pt x="3747223" y="22860"/>
                    <a:pt x="3613047" y="24130"/>
                  </a:cubicBezTo>
                  <a:cubicBezTo>
                    <a:pt x="3496184" y="25400"/>
                    <a:pt x="1526827" y="29210"/>
                    <a:pt x="1409964" y="29210"/>
                  </a:cubicBezTo>
                  <a:cubicBezTo>
                    <a:pt x="1219521" y="29210"/>
                    <a:pt x="1029078" y="26670"/>
                    <a:pt x="838634" y="33020"/>
                  </a:cubicBezTo>
                  <a:cubicBezTo>
                    <a:pt x="739084" y="36830"/>
                    <a:pt x="643863" y="36830"/>
                    <a:pt x="548641" y="38100"/>
                  </a:cubicBezTo>
                  <a:cubicBezTo>
                    <a:pt x="384167" y="41910"/>
                    <a:pt x="219694" y="45720"/>
                    <a:pt x="55220" y="50800"/>
                  </a:cubicBezTo>
                  <a:cubicBezTo>
                    <a:pt x="36830" y="50800"/>
                    <a:pt x="34290" y="54796"/>
                    <a:pt x="33020" y="86097"/>
                  </a:cubicBezTo>
                  <a:cubicBezTo>
                    <a:pt x="31750" y="133049"/>
                    <a:pt x="31750" y="180000"/>
                    <a:pt x="30480" y="226952"/>
                  </a:cubicBezTo>
                  <a:cubicBezTo>
                    <a:pt x="29210" y="305204"/>
                    <a:pt x="26670" y="380848"/>
                    <a:pt x="25400" y="459100"/>
                  </a:cubicBezTo>
                  <a:cubicBezTo>
                    <a:pt x="20320" y="542569"/>
                    <a:pt x="26670" y="2582346"/>
                    <a:pt x="29210" y="2665816"/>
                  </a:cubicBezTo>
                  <a:cubicBezTo>
                    <a:pt x="29210" y="2754501"/>
                    <a:pt x="29210" y="2845796"/>
                    <a:pt x="30480" y="2934482"/>
                  </a:cubicBezTo>
                  <a:cubicBezTo>
                    <a:pt x="30480" y="2999692"/>
                    <a:pt x="33020" y="3064902"/>
                    <a:pt x="33020" y="3130113"/>
                  </a:cubicBezTo>
                  <a:cubicBezTo>
                    <a:pt x="33020" y="3200540"/>
                    <a:pt x="33020" y="3270967"/>
                    <a:pt x="31750" y="3339445"/>
                  </a:cubicBezTo>
                  <a:lnTo>
                    <a:pt x="31750" y="3349605"/>
                  </a:lnTo>
                  <a:cubicBezTo>
                    <a:pt x="31750" y="3359765"/>
                    <a:pt x="35560" y="3363575"/>
                    <a:pt x="44450" y="3363575"/>
                  </a:cubicBezTo>
                  <a:cubicBezTo>
                    <a:pt x="94174" y="3363575"/>
                    <a:pt x="154770" y="3364845"/>
                    <a:pt x="211037" y="3364845"/>
                  </a:cubicBezTo>
                  <a:cubicBezTo>
                    <a:pt x="293274" y="3364845"/>
                    <a:pt x="379839" y="3362305"/>
                    <a:pt x="462076" y="3364845"/>
                  </a:cubicBezTo>
                  <a:cubicBezTo>
                    <a:pt x="596252" y="3368655"/>
                    <a:pt x="730428" y="3371195"/>
                    <a:pt x="864604" y="3369925"/>
                  </a:cubicBezTo>
                  <a:cubicBezTo>
                    <a:pt x="951169" y="3368655"/>
                    <a:pt x="1033406" y="3371195"/>
                    <a:pt x="1119971" y="3371195"/>
                  </a:cubicBezTo>
                  <a:cubicBezTo>
                    <a:pt x="1245491" y="3371195"/>
                    <a:pt x="1371010" y="3369925"/>
                    <a:pt x="1496530" y="3371195"/>
                  </a:cubicBezTo>
                  <a:cubicBezTo>
                    <a:pt x="1682645" y="3372465"/>
                    <a:pt x="3725582" y="3362305"/>
                    <a:pt x="3916025" y="3364845"/>
                  </a:cubicBezTo>
                  <a:cubicBezTo>
                    <a:pt x="3998262" y="3366115"/>
                    <a:pt x="4080500" y="3367385"/>
                    <a:pt x="4158408" y="3367385"/>
                  </a:cubicBezTo>
                  <a:cubicBezTo>
                    <a:pt x="4301240" y="3369925"/>
                    <a:pt x="4439745" y="3366115"/>
                    <a:pt x="4582577" y="3369925"/>
                  </a:cubicBezTo>
                  <a:cubicBezTo>
                    <a:pt x="4699440" y="3372465"/>
                    <a:pt x="4816303" y="3372465"/>
                    <a:pt x="4933166" y="3375005"/>
                  </a:cubicBezTo>
                  <a:cubicBezTo>
                    <a:pt x="5106297" y="3378815"/>
                    <a:pt x="5279427" y="3381355"/>
                    <a:pt x="5452557" y="3382625"/>
                  </a:cubicBezTo>
                  <a:cubicBezTo>
                    <a:pt x="5504549" y="3382625"/>
                    <a:pt x="5522329" y="3381355"/>
                    <a:pt x="5542649" y="3381355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</p:grpSp>
      <p:grpSp>
        <p:nvGrpSpPr>
          <p:cNvPr name="Group 11" id="11"/>
          <p:cNvGrpSpPr/>
          <p:nvPr/>
        </p:nvGrpSpPr>
        <p:grpSpPr>
          <a:xfrm rot="-75615">
            <a:off x="3956064" y="5619646"/>
            <a:ext cx="2860885" cy="2659191"/>
            <a:chOff x="0" y="0"/>
            <a:chExt cx="5616989" cy="5220990"/>
          </a:xfrm>
        </p:grpSpPr>
        <p:sp>
          <p:nvSpPr>
            <p:cNvPr name="Freeform 12" id="12"/>
            <p:cNvSpPr/>
            <p:nvPr/>
          </p:nvSpPr>
          <p:spPr>
            <a:xfrm>
              <a:off x="38100" y="44450"/>
              <a:ext cx="5580159" cy="5176539"/>
            </a:xfrm>
            <a:custGeom>
              <a:avLst/>
              <a:gdLst/>
              <a:ahLst/>
              <a:cxnLst/>
              <a:rect r="r" b="b" t="t" l="l"/>
              <a:pathLst>
                <a:path h="5176539" w="5580159">
                  <a:moveTo>
                    <a:pt x="2540" y="5146060"/>
                  </a:moveTo>
                  <a:cubicBezTo>
                    <a:pt x="0" y="5154950"/>
                    <a:pt x="5080" y="5161300"/>
                    <a:pt x="35052" y="5162570"/>
                  </a:cubicBezTo>
                  <a:cubicBezTo>
                    <a:pt x="69795" y="5163839"/>
                    <a:pt x="100195" y="5163839"/>
                    <a:pt x="134939" y="5163839"/>
                  </a:cubicBezTo>
                  <a:cubicBezTo>
                    <a:pt x="273912" y="5165110"/>
                    <a:pt x="412885" y="5165110"/>
                    <a:pt x="556201" y="5166380"/>
                  </a:cubicBezTo>
                  <a:cubicBezTo>
                    <a:pt x="634374" y="5167650"/>
                    <a:pt x="712546" y="5168920"/>
                    <a:pt x="786376" y="5170189"/>
                  </a:cubicBezTo>
                  <a:cubicBezTo>
                    <a:pt x="916663" y="5171460"/>
                    <a:pt x="1042607" y="5171460"/>
                    <a:pt x="1172895" y="5172730"/>
                  </a:cubicBezTo>
                  <a:cubicBezTo>
                    <a:pt x="1225010" y="5172730"/>
                    <a:pt x="1272782" y="5172730"/>
                    <a:pt x="1324897" y="5171460"/>
                  </a:cubicBezTo>
                  <a:cubicBezTo>
                    <a:pt x="1346611" y="5171460"/>
                    <a:pt x="1372669" y="5170189"/>
                    <a:pt x="1394383" y="5170189"/>
                  </a:cubicBezTo>
                  <a:cubicBezTo>
                    <a:pt x="1481242" y="5171460"/>
                    <a:pt x="3218407" y="5162570"/>
                    <a:pt x="3305265" y="5163839"/>
                  </a:cubicBezTo>
                  <a:cubicBezTo>
                    <a:pt x="3426867" y="5165110"/>
                    <a:pt x="3761271" y="5165110"/>
                    <a:pt x="3882872" y="5165110"/>
                  </a:cubicBezTo>
                  <a:cubicBezTo>
                    <a:pt x="3930645" y="5165110"/>
                    <a:pt x="3974074" y="5163839"/>
                    <a:pt x="4021846" y="5163839"/>
                  </a:cubicBezTo>
                  <a:lnTo>
                    <a:pt x="4256363" y="5167650"/>
                  </a:lnTo>
                  <a:cubicBezTo>
                    <a:pt x="4425736" y="5170189"/>
                    <a:pt x="4590767" y="5167650"/>
                    <a:pt x="4760141" y="5171460"/>
                  </a:cubicBezTo>
                  <a:cubicBezTo>
                    <a:pt x="5042430" y="5176539"/>
                    <a:pt x="5329063" y="5170189"/>
                    <a:pt x="5515389" y="5175270"/>
                  </a:cubicBezTo>
                  <a:cubicBezTo>
                    <a:pt x="5535709" y="5176539"/>
                    <a:pt x="5556029" y="5175270"/>
                    <a:pt x="5578889" y="5175270"/>
                  </a:cubicBezTo>
                  <a:lnTo>
                    <a:pt x="5578889" y="5115580"/>
                  </a:lnTo>
                  <a:cubicBezTo>
                    <a:pt x="5577619" y="4971956"/>
                    <a:pt x="5576349" y="4778392"/>
                    <a:pt x="5576349" y="4572731"/>
                  </a:cubicBezTo>
                  <a:cubicBezTo>
                    <a:pt x="5576349" y="4334810"/>
                    <a:pt x="5580159" y="4092856"/>
                    <a:pt x="5573809" y="3854934"/>
                  </a:cubicBezTo>
                  <a:cubicBezTo>
                    <a:pt x="5566189" y="3697664"/>
                    <a:pt x="5554759" y="596618"/>
                    <a:pt x="5554759" y="439349"/>
                  </a:cubicBezTo>
                  <a:cubicBezTo>
                    <a:pt x="5552219" y="330469"/>
                    <a:pt x="5550949" y="217557"/>
                    <a:pt x="5548409" y="108678"/>
                  </a:cubicBezTo>
                  <a:cubicBezTo>
                    <a:pt x="5548409" y="76417"/>
                    <a:pt x="5547139" y="44157"/>
                    <a:pt x="5545869" y="6350"/>
                  </a:cubicBezTo>
                  <a:cubicBezTo>
                    <a:pt x="5535709" y="3810"/>
                    <a:pt x="5526819" y="2540"/>
                    <a:pt x="5516659" y="1270"/>
                  </a:cubicBezTo>
                  <a:cubicBezTo>
                    <a:pt x="5509039" y="0"/>
                    <a:pt x="5501419" y="1270"/>
                    <a:pt x="5495069" y="1270"/>
                  </a:cubicBezTo>
                  <a:lnTo>
                    <a:pt x="13337" y="6350"/>
                  </a:lnTo>
                  <a:lnTo>
                    <a:pt x="2540" y="5146060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13" id="13"/>
            <p:cNvSpPr/>
            <p:nvPr/>
          </p:nvSpPr>
          <p:spPr>
            <a:xfrm>
              <a:off x="11430" y="16510"/>
              <a:ext cx="5556029" cy="5166380"/>
            </a:xfrm>
            <a:custGeom>
              <a:avLst/>
              <a:gdLst/>
              <a:ahLst/>
              <a:cxnLst/>
              <a:rect r="r" b="b" t="t" l="l"/>
              <a:pathLst>
                <a:path h="5166380" w="5556029">
                  <a:moveTo>
                    <a:pt x="5556029" y="5166380"/>
                  </a:moveTo>
                  <a:lnTo>
                    <a:pt x="0" y="5158760"/>
                  </a:lnTo>
                  <a:lnTo>
                    <a:pt x="0" y="1822232"/>
                  </a:lnTo>
                  <a:lnTo>
                    <a:pt x="7620" y="20320"/>
                  </a:lnTo>
                  <a:lnTo>
                    <a:pt x="2789071" y="0"/>
                  </a:lnTo>
                  <a:lnTo>
                    <a:pt x="5534439" y="8890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14" id="14"/>
            <p:cNvSpPr/>
            <p:nvPr/>
          </p:nvSpPr>
          <p:spPr>
            <a:xfrm>
              <a:off x="-3810" y="0"/>
              <a:ext cx="5585239" cy="5193050"/>
            </a:xfrm>
            <a:custGeom>
              <a:avLst/>
              <a:gdLst/>
              <a:ahLst/>
              <a:cxnLst/>
              <a:rect r="r" b="b" t="t" l="l"/>
              <a:pathLst>
                <a:path h="5193050" w="5585239">
                  <a:moveTo>
                    <a:pt x="5550949" y="21590"/>
                  </a:moveTo>
                  <a:cubicBezTo>
                    <a:pt x="5552219" y="34290"/>
                    <a:pt x="5552219" y="44450"/>
                    <a:pt x="5553489" y="60379"/>
                  </a:cubicBezTo>
                  <a:cubicBezTo>
                    <a:pt x="5556029" y="169258"/>
                    <a:pt x="5557299" y="282170"/>
                    <a:pt x="5559839" y="391049"/>
                  </a:cubicBezTo>
                  <a:cubicBezTo>
                    <a:pt x="5559839" y="548320"/>
                    <a:pt x="5572539" y="3649365"/>
                    <a:pt x="5578889" y="3806635"/>
                  </a:cubicBezTo>
                  <a:cubicBezTo>
                    <a:pt x="5585239" y="4044557"/>
                    <a:pt x="5581429" y="4286511"/>
                    <a:pt x="5581429" y="4524432"/>
                  </a:cubicBezTo>
                  <a:cubicBezTo>
                    <a:pt x="5581429" y="4734126"/>
                    <a:pt x="5582699" y="4927689"/>
                    <a:pt x="5583969" y="5132089"/>
                  </a:cubicBezTo>
                  <a:lnTo>
                    <a:pt x="5583969" y="5191780"/>
                  </a:lnTo>
                  <a:cubicBezTo>
                    <a:pt x="5561109" y="5191780"/>
                    <a:pt x="5540789" y="5193050"/>
                    <a:pt x="5520469" y="5191780"/>
                  </a:cubicBezTo>
                  <a:cubicBezTo>
                    <a:pt x="5245028" y="5186700"/>
                    <a:pt x="4958396" y="5193050"/>
                    <a:pt x="4676107" y="5187970"/>
                  </a:cubicBezTo>
                  <a:cubicBezTo>
                    <a:pt x="4506733" y="5184160"/>
                    <a:pt x="4341702" y="5186700"/>
                    <a:pt x="4172328" y="5184160"/>
                  </a:cubicBezTo>
                  <a:lnTo>
                    <a:pt x="3937811" y="5180350"/>
                  </a:lnTo>
                  <a:cubicBezTo>
                    <a:pt x="3890039" y="5180350"/>
                    <a:pt x="3846610" y="5181620"/>
                    <a:pt x="3798838" y="5181620"/>
                  </a:cubicBezTo>
                  <a:cubicBezTo>
                    <a:pt x="3677237" y="5180350"/>
                    <a:pt x="3342832" y="5181620"/>
                    <a:pt x="3221230" y="5180350"/>
                  </a:cubicBezTo>
                  <a:cubicBezTo>
                    <a:pt x="3134372" y="5179080"/>
                    <a:pt x="1397207" y="5187970"/>
                    <a:pt x="1310349" y="5186700"/>
                  </a:cubicBezTo>
                  <a:cubicBezTo>
                    <a:pt x="1288634" y="5186700"/>
                    <a:pt x="1262577" y="5187970"/>
                    <a:pt x="1240862" y="5187970"/>
                  </a:cubicBezTo>
                  <a:cubicBezTo>
                    <a:pt x="1188747" y="5187970"/>
                    <a:pt x="1140975" y="5189239"/>
                    <a:pt x="1088860" y="5189239"/>
                  </a:cubicBezTo>
                  <a:cubicBezTo>
                    <a:pt x="958573" y="5189239"/>
                    <a:pt x="832628" y="5187970"/>
                    <a:pt x="702341" y="5186700"/>
                  </a:cubicBezTo>
                  <a:cubicBezTo>
                    <a:pt x="624169" y="5185430"/>
                    <a:pt x="545996" y="5184160"/>
                    <a:pt x="472167" y="5182889"/>
                  </a:cubicBezTo>
                  <a:cubicBezTo>
                    <a:pt x="333193" y="5181620"/>
                    <a:pt x="194220" y="5180350"/>
                    <a:pt x="50904" y="5180350"/>
                  </a:cubicBezTo>
                  <a:cubicBezTo>
                    <a:pt x="38100" y="5180350"/>
                    <a:pt x="29210" y="5180350"/>
                    <a:pt x="19050" y="5179080"/>
                  </a:cubicBezTo>
                  <a:cubicBezTo>
                    <a:pt x="10160" y="5177810"/>
                    <a:pt x="5080" y="5171460"/>
                    <a:pt x="7620" y="5162570"/>
                  </a:cubicBezTo>
                  <a:cubicBezTo>
                    <a:pt x="16510" y="5129318"/>
                    <a:pt x="12700" y="5028504"/>
                    <a:pt x="11430" y="4923656"/>
                  </a:cubicBezTo>
                  <a:cubicBezTo>
                    <a:pt x="10160" y="4709930"/>
                    <a:pt x="6350" y="4500237"/>
                    <a:pt x="7620" y="4286511"/>
                  </a:cubicBezTo>
                  <a:cubicBezTo>
                    <a:pt x="5080" y="4020361"/>
                    <a:pt x="0" y="725752"/>
                    <a:pt x="7620" y="455570"/>
                  </a:cubicBezTo>
                  <a:cubicBezTo>
                    <a:pt x="8890" y="403147"/>
                    <a:pt x="7620" y="346691"/>
                    <a:pt x="8890" y="294268"/>
                  </a:cubicBezTo>
                  <a:cubicBezTo>
                    <a:pt x="10160" y="209584"/>
                    <a:pt x="12700" y="116835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85647" y="30480"/>
                    <a:pt x="155134" y="29210"/>
                  </a:cubicBezTo>
                  <a:cubicBezTo>
                    <a:pt x="272393" y="25400"/>
                    <a:pt x="389651" y="22860"/>
                    <a:pt x="511253" y="20320"/>
                  </a:cubicBezTo>
                  <a:cubicBezTo>
                    <a:pt x="593768" y="17780"/>
                    <a:pt x="676284" y="16510"/>
                    <a:pt x="754456" y="13970"/>
                  </a:cubicBezTo>
                  <a:cubicBezTo>
                    <a:pt x="832628" y="11430"/>
                    <a:pt x="915144" y="8890"/>
                    <a:pt x="993316" y="8890"/>
                  </a:cubicBezTo>
                  <a:cubicBezTo>
                    <a:pt x="1080174" y="7620"/>
                    <a:pt x="1167033" y="10160"/>
                    <a:pt x="1253891" y="8890"/>
                  </a:cubicBezTo>
                  <a:cubicBezTo>
                    <a:pt x="1362464" y="8890"/>
                    <a:pt x="3329803" y="6350"/>
                    <a:pt x="3438376" y="5080"/>
                  </a:cubicBezTo>
                  <a:cubicBezTo>
                    <a:pt x="3542606" y="3810"/>
                    <a:pt x="3646836" y="2540"/>
                    <a:pt x="3755409" y="2540"/>
                  </a:cubicBezTo>
                  <a:cubicBezTo>
                    <a:pt x="3933468" y="1270"/>
                    <a:pt x="4107185" y="0"/>
                    <a:pt x="4285244" y="0"/>
                  </a:cubicBezTo>
                  <a:cubicBezTo>
                    <a:pt x="4359074" y="0"/>
                    <a:pt x="4437246" y="2540"/>
                    <a:pt x="4511076" y="2540"/>
                  </a:cubicBezTo>
                  <a:cubicBezTo>
                    <a:pt x="4715193" y="3810"/>
                    <a:pt x="4923652" y="5080"/>
                    <a:pt x="5127769" y="7620"/>
                  </a:cubicBezTo>
                  <a:cubicBezTo>
                    <a:pt x="5236342" y="8890"/>
                    <a:pt x="5344915" y="12700"/>
                    <a:pt x="5453488" y="16510"/>
                  </a:cubicBezTo>
                  <a:lnTo>
                    <a:pt x="5520469" y="16510"/>
                  </a:lnTo>
                  <a:cubicBezTo>
                    <a:pt x="5531899" y="17780"/>
                    <a:pt x="5540789" y="20320"/>
                    <a:pt x="5550949" y="21590"/>
                  </a:cubicBezTo>
                  <a:close/>
                  <a:moveTo>
                    <a:pt x="5561109" y="5175270"/>
                  </a:moveTo>
                  <a:cubicBezTo>
                    <a:pt x="5562379" y="5158760"/>
                    <a:pt x="5563649" y="5146060"/>
                    <a:pt x="5563649" y="5133360"/>
                  </a:cubicBezTo>
                  <a:cubicBezTo>
                    <a:pt x="5562379" y="4907527"/>
                    <a:pt x="5561109" y="4693800"/>
                    <a:pt x="5561109" y="4463944"/>
                  </a:cubicBezTo>
                  <a:cubicBezTo>
                    <a:pt x="5561109" y="4359097"/>
                    <a:pt x="5563649" y="4254250"/>
                    <a:pt x="5562379" y="4149404"/>
                  </a:cubicBezTo>
                  <a:cubicBezTo>
                    <a:pt x="5562379" y="4052622"/>
                    <a:pt x="5561109" y="3951808"/>
                    <a:pt x="5559839" y="3855026"/>
                  </a:cubicBezTo>
                  <a:cubicBezTo>
                    <a:pt x="5554759" y="3705821"/>
                    <a:pt x="5543329" y="616873"/>
                    <a:pt x="5543329" y="467668"/>
                  </a:cubicBezTo>
                  <a:cubicBezTo>
                    <a:pt x="5540789" y="342659"/>
                    <a:pt x="5538249" y="213616"/>
                    <a:pt x="5535709" y="88607"/>
                  </a:cubicBezTo>
                  <a:cubicBezTo>
                    <a:pt x="5534439" y="44450"/>
                    <a:pt x="5533169" y="43180"/>
                    <a:pt x="5514289" y="41910"/>
                  </a:cubicBezTo>
                  <a:cubicBezTo>
                    <a:pt x="5501260" y="41910"/>
                    <a:pt x="5492574" y="41910"/>
                    <a:pt x="5479546" y="40640"/>
                  </a:cubicBezTo>
                  <a:cubicBezTo>
                    <a:pt x="5370973" y="36830"/>
                    <a:pt x="5258057" y="31750"/>
                    <a:pt x="5149484" y="30480"/>
                  </a:cubicBezTo>
                  <a:cubicBezTo>
                    <a:pt x="4884566" y="26670"/>
                    <a:pt x="4615306" y="25400"/>
                    <a:pt x="4350388" y="22860"/>
                  </a:cubicBezTo>
                  <a:lnTo>
                    <a:pt x="4037698" y="22860"/>
                  </a:lnTo>
                  <a:cubicBezTo>
                    <a:pt x="3898725" y="22860"/>
                    <a:pt x="3759752" y="22860"/>
                    <a:pt x="3625122" y="24130"/>
                  </a:cubicBezTo>
                  <a:cubicBezTo>
                    <a:pt x="3507863" y="25400"/>
                    <a:pt x="1531837" y="29210"/>
                    <a:pt x="1414579" y="29210"/>
                  </a:cubicBezTo>
                  <a:cubicBezTo>
                    <a:pt x="1223491" y="29210"/>
                    <a:pt x="1032402" y="26670"/>
                    <a:pt x="841314" y="33020"/>
                  </a:cubicBezTo>
                  <a:cubicBezTo>
                    <a:pt x="741427" y="36830"/>
                    <a:pt x="645883" y="36830"/>
                    <a:pt x="550339" y="38100"/>
                  </a:cubicBezTo>
                  <a:cubicBezTo>
                    <a:pt x="385308" y="41910"/>
                    <a:pt x="220278" y="45720"/>
                    <a:pt x="55247" y="50800"/>
                  </a:cubicBezTo>
                  <a:cubicBezTo>
                    <a:pt x="36830" y="50800"/>
                    <a:pt x="34290" y="56346"/>
                    <a:pt x="33020" y="104737"/>
                  </a:cubicBezTo>
                  <a:cubicBezTo>
                    <a:pt x="31750" y="177323"/>
                    <a:pt x="31750" y="249910"/>
                    <a:pt x="30480" y="322496"/>
                  </a:cubicBezTo>
                  <a:cubicBezTo>
                    <a:pt x="29210" y="443473"/>
                    <a:pt x="26670" y="560417"/>
                    <a:pt x="25400" y="681394"/>
                  </a:cubicBezTo>
                  <a:cubicBezTo>
                    <a:pt x="20320" y="810437"/>
                    <a:pt x="26670" y="3963906"/>
                    <a:pt x="29210" y="4092947"/>
                  </a:cubicBezTo>
                  <a:cubicBezTo>
                    <a:pt x="29210" y="4230055"/>
                    <a:pt x="29210" y="4371195"/>
                    <a:pt x="30480" y="4508302"/>
                  </a:cubicBezTo>
                  <a:cubicBezTo>
                    <a:pt x="30480" y="4609116"/>
                    <a:pt x="33020" y="4709931"/>
                    <a:pt x="33020" y="4810745"/>
                  </a:cubicBezTo>
                  <a:cubicBezTo>
                    <a:pt x="33020" y="4919624"/>
                    <a:pt x="33020" y="5028504"/>
                    <a:pt x="31750" y="5133360"/>
                  </a:cubicBezTo>
                  <a:lnTo>
                    <a:pt x="31750" y="5143520"/>
                  </a:lnTo>
                  <a:cubicBezTo>
                    <a:pt x="31750" y="5153680"/>
                    <a:pt x="35560" y="5157490"/>
                    <a:pt x="44450" y="5157490"/>
                  </a:cubicBezTo>
                  <a:cubicBezTo>
                    <a:pt x="94333" y="5157490"/>
                    <a:pt x="155134" y="5158760"/>
                    <a:pt x="211592" y="5158760"/>
                  </a:cubicBezTo>
                  <a:cubicBezTo>
                    <a:pt x="294107" y="5158760"/>
                    <a:pt x="380965" y="5156220"/>
                    <a:pt x="463481" y="5158760"/>
                  </a:cubicBezTo>
                  <a:cubicBezTo>
                    <a:pt x="598111" y="5162570"/>
                    <a:pt x="732741" y="5165110"/>
                    <a:pt x="867372" y="5163840"/>
                  </a:cubicBezTo>
                  <a:cubicBezTo>
                    <a:pt x="954230" y="5162570"/>
                    <a:pt x="1036745" y="5165110"/>
                    <a:pt x="1123604" y="5165110"/>
                  </a:cubicBezTo>
                  <a:cubicBezTo>
                    <a:pt x="1249548" y="5165110"/>
                    <a:pt x="1375493" y="5163840"/>
                    <a:pt x="1501437" y="5165110"/>
                  </a:cubicBezTo>
                  <a:cubicBezTo>
                    <a:pt x="1688182" y="5166380"/>
                    <a:pt x="3738037" y="5156220"/>
                    <a:pt x="3929125" y="5158760"/>
                  </a:cubicBezTo>
                  <a:cubicBezTo>
                    <a:pt x="4011641" y="5160030"/>
                    <a:pt x="4094156" y="5161300"/>
                    <a:pt x="4172328" y="5161300"/>
                  </a:cubicBezTo>
                  <a:cubicBezTo>
                    <a:pt x="4315645" y="5163840"/>
                    <a:pt x="4454618" y="5160030"/>
                    <a:pt x="4597934" y="5163840"/>
                  </a:cubicBezTo>
                  <a:cubicBezTo>
                    <a:pt x="4715193" y="5166380"/>
                    <a:pt x="4832451" y="5166380"/>
                    <a:pt x="4949710" y="5168920"/>
                  </a:cubicBezTo>
                  <a:cubicBezTo>
                    <a:pt x="5123427" y="5172730"/>
                    <a:pt x="5297143" y="5175270"/>
                    <a:pt x="5470860" y="5176540"/>
                  </a:cubicBezTo>
                  <a:cubicBezTo>
                    <a:pt x="5523009" y="5176540"/>
                    <a:pt x="5540789" y="5175270"/>
                    <a:pt x="5561109" y="517527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</p:grpSp>
      <p:pic>
        <p:nvPicPr>
          <p:cNvPr name="Picture 15" id="1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66022"/>
          <a:stretch>
            <a:fillRect/>
          </a:stretch>
        </p:blipFill>
        <p:spPr>
          <a:xfrm flipH="false" flipV="false" rot="0">
            <a:off x="146846" y="9423197"/>
            <a:ext cx="3950071" cy="1922302"/>
          </a:xfrm>
          <a:prstGeom prst="rect">
            <a:avLst/>
          </a:prstGeom>
        </p:spPr>
      </p:pic>
      <p:grpSp>
        <p:nvGrpSpPr>
          <p:cNvPr name="Group 16" id="16"/>
          <p:cNvGrpSpPr/>
          <p:nvPr/>
        </p:nvGrpSpPr>
        <p:grpSpPr>
          <a:xfrm rot="-54697">
            <a:off x="846622" y="8596941"/>
            <a:ext cx="5969321" cy="970962"/>
            <a:chOff x="0" y="0"/>
            <a:chExt cx="11720016" cy="1906362"/>
          </a:xfrm>
        </p:grpSpPr>
        <p:sp>
          <p:nvSpPr>
            <p:cNvPr name="Freeform 17" id="17"/>
            <p:cNvSpPr/>
            <p:nvPr/>
          </p:nvSpPr>
          <p:spPr>
            <a:xfrm>
              <a:off x="38100" y="44450"/>
              <a:ext cx="11683186" cy="1861912"/>
            </a:xfrm>
            <a:custGeom>
              <a:avLst/>
              <a:gdLst/>
              <a:ahLst/>
              <a:cxnLst/>
              <a:rect r="r" b="b" t="t" l="l"/>
              <a:pathLst>
                <a:path h="1861912" w="11683186">
                  <a:moveTo>
                    <a:pt x="2540" y="1831432"/>
                  </a:moveTo>
                  <a:cubicBezTo>
                    <a:pt x="0" y="1840322"/>
                    <a:pt x="5080" y="1846672"/>
                    <a:pt x="68291" y="1847942"/>
                  </a:cubicBezTo>
                  <a:cubicBezTo>
                    <a:pt x="141795" y="1849212"/>
                    <a:pt x="206111" y="1849212"/>
                    <a:pt x="279615" y="1849212"/>
                  </a:cubicBezTo>
                  <a:cubicBezTo>
                    <a:pt x="573631" y="1850482"/>
                    <a:pt x="867647" y="1850482"/>
                    <a:pt x="1170851" y="1851752"/>
                  </a:cubicBezTo>
                  <a:cubicBezTo>
                    <a:pt x="1336235" y="1853022"/>
                    <a:pt x="1501619" y="1854292"/>
                    <a:pt x="1657815" y="1855562"/>
                  </a:cubicBezTo>
                  <a:cubicBezTo>
                    <a:pt x="1933455" y="1856832"/>
                    <a:pt x="2199907" y="1856832"/>
                    <a:pt x="2475547" y="1858102"/>
                  </a:cubicBezTo>
                  <a:cubicBezTo>
                    <a:pt x="2585803" y="1858102"/>
                    <a:pt x="2686871" y="1858102"/>
                    <a:pt x="2797127" y="1856832"/>
                  </a:cubicBezTo>
                  <a:cubicBezTo>
                    <a:pt x="2843067" y="1856832"/>
                    <a:pt x="2898195" y="1855562"/>
                    <a:pt x="2944135" y="1855562"/>
                  </a:cubicBezTo>
                  <a:cubicBezTo>
                    <a:pt x="3127895" y="1856832"/>
                    <a:pt x="6803096" y="1847942"/>
                    <a:pt x="6986856" y="1849212"/>
                  </a:cubicBezTo>
                  <a:cubicBezTo>
                    <a:pt x="7244120" y="1850482"/>
                    <a:pt x="7951595" y="1850482"/>
                    <a:pt x="8208859" y="1850482"/>
                  </a:cubicBezTo>
                  <a:cubicBezTo>
                    <a:pt x="8309928" y="1850482"/>
                    <a:pt x="8401807" y="1849212"/>
                    <a:pt x="8502876" y="1849212"/>
                  </a:cubicBezTo>
                  <a:lnTo>
                    <a:pt x="8999027" y="1853022"/>
                  </a:lnTo>
                  <a:cubicBezTo>
                    <a:pt x="9357360" y="1855562"/>
                    <a:pt x="9706504" y="1853022"/>
                    <a:pt x="10064836" y="1856832"/>
                  </a:cubicBezTo>
                  <a:cubicBezTo>
                    <a:pt x="10662056" y="1861912"/>
                    <a:pt x="11268464" y="1855562"/>
                    <a:pt x="11618416" y="1860642"/>
                  </a:cubicBezTo>
                  <a:cubicBezTo>
                    <a:pt x="11638736" y="1861912"/>
                    <a:pt x="11659056" y="1860642"/>
                    <a:pt x="11681916" y="1860642"/>
                  </a:cubicBezTo>
                  <a:lnTo>
                    <a:pt x="11681916" y="1800952"/>
                  </a:lnTo>
                  <a:cubicBezTo>
                    <a:pt x="11680646" y="1732438"/>
                    <a:pt x="11679376" y="1665183"/>
                    <a:pt x="11679376" y="1593725"/>
                  </a:cubicBezTo>
                  <a:cubicBezTo>
                    <a:pt x="11679376" y="1511058"/>
                    <a:pt x="11683186" y="1426989"/>
                    <a:pt x="11676836" y="1344322"/>
                  </a:cubicBezTo>
                  <a:cubicBezTo>
                    <a:pt x="11669216" y="1289677"/>
                    <a:pt x="11657786" y="212198"/>
                    <a:pt x="11657786" y="157554"/>
                  </a:cubicBezTo>
                  <a:cubicBezTo>
                    <a:pt x="11655246" y="119723"/>
                    <a:pt x="11653976" y="80491"/>
                    <a:pt x="11651436" y="42660"/>
                  </a:cubicBezTo>
                  <a:cubicBezTo>
                    <a:pt x="11651436" y="31451"/>
                    <a:pt x="11650166" y="20242"/>
                    <a:pt x="11648896" y="6350"/>
                  </a:cubicBezTo>
                  <a:cubicBezTo>
                    <a:pt x="11638736" y="3810"/>
                    <a:pt x="11629846" y="2540"/>
                    <a:pt x="11619686" y="1270"/>
                  </a:cubicBezTo>
                  <a:cubicBezTo>
                    <a:pt x="11612066" y="0"/>
                    <a:pt x="11604446" y="1270"/>
                    <a:pt x="11598096" y="1270"/>
                  </a:cubicBezTo>
                  <a:lnTo>
                    <a:pt x="22351" y="6350"/>
                  </a:lnTo>
                  <a:lnTo>
                    <a:pt x="2540" y="1831432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18" id="18"/>
            <p:cNvSpPr/>
            <p:nvPr/>
          </p:nvSpPr>
          <p:spPr>
            <a:xfrm>
              <a:off x="11430" y="16510"/>
              <a:ext cx="11659056" cy="1851752"/>
            </a:xfrm>
            <a:custGeom>
              <a:avLst/>
              <a:gdLst/>
              <a:ahLst/>
              <a:cxnLst/>
              <a:rect r="r" b="b" t="t" l="l"/>
              <a:pathLst>
                <a:path h="1851752" w="11659056">
                  <a:moveTo>
                    <a:pt x="11659056" y="1851752"/>
                  </a:moveTo>
                  <a:lnTo>
                    <a:pt x="0" y="1844132"/>
                  </a:lnTo>
                  <a:lnTo>
                    <a:pt x="0" y="656278"/>
                  </a:lnTo>
                  <a:lnTo>
                    <a:pt x="7620" y="20320"/>
                  </a:lnTo>
                  <a:lnTo>
                    <a:pt x="5865026" y="0"/>
                  </a:lnTo>
                  <a:lnTo>
                    <a:pt x="11637466" y="8890"/>
                  </a:ln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19" id="19"/>
            <p:cNvSpPr/>
            <p:nvPr/>
          </p:nvSpPr>
          <p:spPr>
            <a:xfrm>
              <a:off x="-3810" y="0"/>
              <a:ext cx="11688266" cy="1878422"/>
            </a:xfrm>
            <a:custGeom>
              <a:avLst/>
              <a:gdLst/>
              <a:ahLst/>
              <a:cxnLst/>
              <a:rect r="r" b="b" t="t" l="l"/>
              <a:pathLst>
                <a:path h="1878422" w="11688266">
                  <a:moveTo>
                    <a:pt x="11653976" y="21590"/>
                  </a:moveTo>
                  <a:cubicBezTo>
                    <a:pt x="11655246" y="34290"/>
                    <a:pt x="11655246" y="44450"/>
                    <a:pt x="11656516" y="54884"/>
                  </a:cubicBezTo>
                  <a:cubicBezTo>
                    <a:pt x="11659056" y="92715"/>
                    <a:pt x="11660326" y="131947"/>
                    <a:pt x="11662866" y="169778"/>
                  </a:cubicBezTo>
                  <a:cubicBezTo>
                    <a:pt x="11662866" y="224422"/>
                    <a:pt x="11675566" y="1301901"/>
                    <a:pt x="11681916" y="1356545"/>
                  </a:cubicBezTo>
                  <a:cubicBezTo>
                    <a:pt x="11688266" y="1439213"/>
                    <a:pt x="11684456" y="1523282"/>
                    <a:pt x="11684456" y="1605949"/>
                  </a:cubicBezTo>
                  <a:cubicBezTo>
                    <a:pt x="11684456" y="1678808"/>
                    <a:pt x="11685726" y="1746063"/>
                    <a:pt x="11686996" y="1817462"/>
                  </a:cubicBezTo>
                  <a:lnTo>
                    <a:pt x="11686996" y="1877152"/>
                  </a:lnTo>
                  <a:cubicBezTo>
                    <a:pt x="11664136" y="1877152"/>
                    <a:pt x="11643816" y="1878422"/>
                    <a:pt x="11623496" y="1877152"/>
                  </a:cubicBezTo>
                  <a:cubicBezTo>
                    <a:pt x="11043922" y="1872072"/>
                    <a:pt x="10437513" y="1878422"/>
                    <a:pt x="9840294" y="1873342"/>
                  </a:cubicBezTo>
                  <a:cubicBezTo>
                    <a:pt x="9481962" y="1869532"/>
                    <a:pt x="9132818" y="1872072"/>
                    <a:pt x="8774486" y="1869532"/>
                  </a:cubicBezTo>
                  <a:lnTo>
                    <a:pt x="8278334" y="1865722"/>
                  </a:lnTo>
                  <a:cubicBezTo>
                    <a:pt x="8177265" y="1865722"/>
                    <a:pt x="8085386" y="1866992"/>
                    <a:pt x="7984317" y="1866992"/>
                  </a:cubicBezTo>
                  <a:cubicBezTo>
                    <a:pt x="7727053" y="1865722"/>
                    <a:pt x="7019577" y="1866992"/>
                    <a:pt x="6762314" y="1865722"/>
                  </a:cubicBezTo>
                  <a:cubicBezTo>
                    <a:pt x="6578554" y="1864452"/>
                    <a:pt x="2903353" y="1873342"/>
                    <a:pt x="2719593" y="1872072"/>
                  </a:cubicBezTo>
                  <a:cubicBezTo>
                    <a:pt x="2673653" y="1872072"/>
                    <a:pt x="2618525" y="1873342"/>
                    <a:pt x="2572585" y="1873342"/>
                  </a:cubicBezTo>
                  <a:cubicBezTo>
                    <a:pt x="2462329" y="1873342"/>
                    <a:pt x="2361261" y="1874612"/>
                    <a:pt x="2251005" y="1874612"/>
                  </a:cubicBezTo>
                  <a:cubicBezTo>
                    <a:pt x="1975365" y="1874612"/>
                    <a:pt x="1708913" y="1873342"/>
                    <a:pt x="1433273" y="1872072"/>
                  </a:cubicBezTo>
                  <a:cubicBezTo>
                    <a:pt x="1267889" y="1870802"/>
                    <a:pt x="1102505" y="1869532"/>
                    <a:pt x="946309" y="1868262"/>
                  </a:cubicBezTo>
                  <a:cubicBezTo>
                    <a:pt x="652293" y="1866992"/>
                    <a:pt x="358277" y="1865722"/>
                    <a:pt x="55073" y="1865722"/>
                  </a:cubicBezTo>
                  <a:cubicBezTo>
                    <a:pt x="38100" y="1865722"/>
                    <a:pt x="29210" y="1865722"/>
                    <a:pt x="19050" y="1864452"/>
                  </a:cubicBezTo>
                  <a:cubicBezTo>
                    <a:pt x="10160" y="1863182"/>
                    <a:pt x="5080" y="1856832"/>
                    <a:pt x="7620" y="1847942"/>
                  </a:cubicBezTo>
                  <a:cubicBezTo>
                    <a:pt x="16510" y="1816120"/>
                    <a:pt x="12700" y="1781092"/>
                    <a:pt x="11430" y="1744662"/>
                  </a:cubicBezTo>
                  <a:cubicBezTo>
                    <a:pt x="10160" y="1670402"/>
                    <a:pt x="6350" y="1597542"/>
                    <a:pt x="7620" y="1523282"/>
                  </a:cubicBezTo>
                  <a:cubicBezTo>
                    <a:pt x="5080" y="1430806"/>
                    <a:pt x="0" y="286072"/>
                    <a:pt x="7620" y="192196"/>
                  </a:cubicBezTo>
                  <a:cubicBezTo>
                    <a:pt x="8890" y="173981"/>
                    <a:pt x="7620" y="154365"/>
                    <a:pt x="8890" y="136150"/>
                  </a:cubicBezTo>
                  <a:cubicBezTo>
                    <a:pt x="10160" y="106726"/>
                    <a:pt x="12700" y="7450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128577" y="30480"/>
                    <a:pt x="275585" y="29210"/>
                  </a:cubicBezTo>
                  <a:cubicBezTo>
                    <a:pt x="523661" y="25400"/>
                    <a:pt x="771737" y="22860"/>
                    <a:pt x="1029001" y="20320"/>
                  </a:cubicBezTo>
                  <a:cubicBezTo>
                    <a:pt x="1203573" y="17780"/>
                    <a:pt x="1378145" y="16510"/>
                    <a:pt x="1543529" y="13970"/>
                  </a:cubicBezTo>
                  <a:cubicBezTo>
                    <a:pt x="1708913" y="11430"/>
                    <a:pt x="1883485" y="8890"/>
                    <a:pt x="2048869" y="8890"/>
                  </a:cubicBezTo>
                  <a:cubicBezTo>
                    <a:pt x="2232629" y="7620"/>
                    <a:pt x="2416389" y="10160"/>
                    <a:pt x="2600149" y="8890"/>
                  </a:cubicBezTo>
                  <a:cubicBezTo>
                    <a:pt x="2829849" y="8890"/>
                    <a:pt x="6992014" y="6350"/>
                    <a:pt x="7221714" y="5080"/>
                  </a:cubicBezTo>
                  <a:cubicBezTo>
                    <a:pt x="7442226" y="3810"/>
                    <a:pt x="7662738" y="2540"/>
                    <a:pt x="7892438" y="2540"/>
                  </a:cubicBezTo>
                  <a:cubicBezTo>
                    <a:pt x="8269146" y="1270"/>
                    <a:pt x="8636666" y="0"/>
                    <a:pt x="9013374" y="0"/>
                  </a:cubicBezTo>
                  <a:cubicBezTo>
                    <a:pt x="9169570" y="0"/>
                    <a:pt x="9334954" y="2540"/>
                    <a:pt x="9491150" y="2540"/>
                  </a:cubicBezTo>
                  <a:cubicBezTo>
                    <a:pt x="9922986" y="3810"/>
                    <a:pt x="10364010" y="5080"/>
                    <a:pt x="10795846" y="7620"/>
                  </a:cubicBezTo>
                  <a:cubicBezTo>
                    <a:pt x="11025546" y="8890"/>
                    <a:pt x="11255246" y="12700"/>
                    <a:pt x="11484946" y="16510"/>
                  </a:cubicBezTo>
                  <a:lnTo>
                    <a:pt x="11623496" y="16510"/>
                  </a:lnTo>
                  <a:cubicBezTo>
                    <a:pt x="11634926" y="17780"/>
                    <a:pt x="11643816" y="20320"/>
                    <a:pt x="11653976" y="21590"/>
                  </a:cubicBezTo>
                  <a:close/>
                  <a:moveTo>
                    <a:pt x="11664136" y="1860642"/>
                  </a:moveTo>
                  <a:cubicBezTo>
                    <a:pt x="11665406" y="1844132"/>
                    <a:pt x="11666676" y="1831432"/>
                    <a:pt x="11666676" y="1818732"/>
                  </a:cubicBezTo>
                  <a:cubicBezTo>
                    <a:pt x="11665406" y="1739058"/>
                    <a:pt x="11664136" y="1664797"/>
                    <a:pt x="11664136" y="1584932"/>
                  </a:cubicBezTo>
                  <a:cubicBezTo>
                    <a:pt x="11664136" y="1548502"/>
                    <a:pt x="11666676" y="1512072"/>
                    <a:pt x="11665406" y="1475643"/>
                  </a:cubicBezTo>
                  <a:cubicBezTo>
                    <a:pt x="11665406" y="1442015"/>
                    <a:pt x="11664136" y="1406987"/>
                    <a:pt x="11662866" y="1373359"/>
                  </a:cubicBezTo>
                  <a:cubicBezTo>
                    <a:pt x="11657786" y="1321517"/>
                    <a:pt x="11646356" y="248242"/>
                    <a:pt x="11646356" y="196399"/>
                  </a:cubicBezTo>
                  <a:cubicBezTo>
                    <a:pt x="11643816" y="152964"/>
                    <a:pt x="11641276" y="108127"/>
                    <a:pt x="11638736" y="64692"/>
                  </a:cubicBezTo>
                  <a:cubicBezTo>
                    <a:pt x="11637466" y="44450"/>
                    <a:pt x="11636196" y="43180"/>
                    <a:pt x="11613578" y="41910"/>
                  </a:cubicBezTo>
                  <a:cubicBezTo>
                    <a:pt x="11586014" y="41910"/>
                    <a:pt x="11567638" y="41910"/>
                    <a:pt x="11540074" y="40640"/>
                  </a:cubicBezTo>
                  <a:cubicBezTo>
                    <a:pt x="11310374" y="36830"/>
                    <a:pt x="11071486" y="31750"/>
                    <a:pt x="10841786" y="30480"/>
                  </a:cubicBezTo>
                  <a:cubicBezTo>
                    <a:pt x="10281318" y="26670"/>
                    <a:pt x="9711662" y="25400"/>
                    <a:pt x="9151194" y="22860"/>
                  </a:cubicBezTo>
                  <a:lnTo>
                    <a:pt x="8489658" y="22860"/>
                  </a:lnTo>
                  <a:cubicBezTo>
                    <a:pt x="8195642" y="22860"/>
                    <a:pt x="7901626" y="22860"/>
                    <a:pt x="7616798" y="24130"/>
                  </a:cubicBezTo>
                  <a:cubicBezTo>
                    <a:pt x="7368722" y="25400"/>
                    <a:pt x="3188181" y="29210"/>
                    <a:pt x="2940105" y="29210"/>
                  </a:cubicBezTo>
                  <a:cubicBezTo>
                    <a:pt x="2535833" y="29210"/>
                    <a:pt x="2131561" y="26670"/>
                    <a:pt x="1727289" y="33020"/>
                  </a:cubicBezTo>
                  <a:cubicBezTo>
                    <a:pt x="1515965" y="36830"/>
                    <a:pt x="1313829" y="36830"/>
                    <a:pt x="1111693" y="38100"/>
                  </a:cubicBezTo>
                  <a:cubicBezTo>
                    <a:pt x="762549" y="41910"/>
                    <a:pt x="413405" y="45720"/>
                    <a:pt x="64261" y="50800"/>
                  </a:cubicBezTo>
                  <a:cubicBezTo>
                    <a:pt x="36830" y="50800"/>
                    <a:pt x="34290" y="53483"/>
                    <a:pt x="33020" y="70296"/>
                  </a:cubicBezTo>
                  <a:cubicBezTo>
                    <a:pt x="31750" y="95517"/>
                    <a:pt x="31750" y="120738"/>
                    <a:pt x="30480" y="145958"/>
                  </a:cubicBezTo>
                  <a:cubicBezTo>
                    <a:pt x="29210" y="187992"/>
                    <a:pt x="26670" y="228626"/>
                    <a:pt x="25400" y="270660"/>
                  </a:cubicBezTo>
                  <a:cubicBezTo>
                    <a:pt x="20320" y="315496"/>
                    <a:pt x="26670" y="1411190"/>
                    <a:pt x="29210" y="1456027"/>
                  </a:cubicBezTo>
                  <a:cubicBezTo>
                    <a:pt x="29210" y="1503666"/>
                    <a:pt x="29210" y="1552706"/>
                    <a:pt x="30480" y="1600344"/>
                  </a:cubicBezTo>
                  <a:cubicBezTo>
                    <a:pt x="30480" y="1635373"/>
                    <a:pt x="33020" y="1670402"/>
                    <a:pt x="33020" y="1705430"/>
                  </a:cubicBezTo>
                  <a:cubicBezTo>
                    <a:pt x="33020" y="1743261"/>
                    <a:pt x="33020" y="1781092"/>
                    <a:pt x="31750" y="1818732"/>
                  </a:cubicBezTo>
                  <a:lnTo>
                    <a:pt x="31750" y="1828892"/>
                  </a:lnTo>
                  <a:cubicBezTo>
                    <a:pt x="31750" y="1839052"/>
                    <a:pt x="35560" y="1842862"/>
                    <a:pt x="44450" y="1842862"/>
                  </a:cubicBezTo>
                  <a:cubicBezTo>
                    <a:pt x="146953" y="1842862"/>
                    <a:pt x="275585" y="1844132"/>
                    <a:pt x="395029" y="1844132"/>
                  </a:cubicBezTo>
                  <a:cubicBezTo>
                    <a:pt x="569601" y="1844132"/>
                    <a:pt x="753361" y="1841592"/>
                    <a:pt x="927933" y="1844132"/>
                  </a:cubicBezTo>
                  <a:cubicBezTo>
                    <a:pt x="1212761" y="1847942"/>
                    <a:pt x="1497589" y="1850482"/>
                    <a:pt x="1782417" y="1849212"/>
                  </a:cubicBezTo>
                  <a:cubicBezTo>
                    <a:pt x="1966177" y="1847942"/>
                    <a:pt x="2140749" y="1850482"/>
                    <a:pt x="2324509" y="1850482"/>
                  </a:cubicBezTo>
                  <a:cubicBezTo>
                    <a:pt x="2590961" y="1850482"/>
                    <a:pt x="2857413" y="1849212"/>
                    <a:pt x="3123865" y="1850482"/>
                  </a:cubicBezTo>
                  <a:cubicBezTo>
                    <a:pt x="3518949" y="1851752"/>
                    <a:pt x="7855686" y="1841592"/>
                    <a:pt x="8259958" y="1844132"/>
                  </a:cubicBezTo>
                  <a:cubicBezTo>
                    <a:pt x="8434530" y="1845402"/>
                    <a:pt x="8609102" y="1846672"/>
                    <a:pt x="8774486" y="1846672"/>
                  </a:cubicBezTo>
                  <a:cubicBezTo>
                    <a:pt x="9077690" y="1849212"/>
                    <a:pt x="9371706" y="1845402"/>
                    <a:pt x="9674910" y="1849212"/>
                  </a:cubicBezTo>
                  <a:cubicBezTo>
                    <a:pt x="9922986" y="1851752"/>
                    <a:pt x="10171062" y="1851752"/>
                    <a:pt x="10419138" y="1854292"/>
                  </a:cubicBezTo>
                  <a:cubicBezTo>
                    <a:pt x="10786658" y="1858102"/>
                    <a:pt x="11154178" y="1860642"/>
                    <a:pt x="11521698" y="1861912"/>
                  </a:cubicBezTo>
                  <a:cubicBezTo>
                    <a:pt x="11626036" y="1861912"/>
                    <a:pt x="11643816" y="1860642"/>
                    <a:pt x="11664136" y="1860642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</p:grpSp>
      <p:grpSp>
        <p:nvGrpSpPr>
          <p:cNvPr name="Group 20" id="20"/>
          <p:cNvGrpSpPr>
            <a:grpSpLocks noChangeAspect="true"/>
          </p:cNvGrpSpPr>
          <p:nvPr/>
        </p:nvGrpSpPr>
        <p:grpSpPr>
          <a:xfrm rot="-162071">
            <a:off x="833193" y="3105478"/>
            <a:ext cx="2878341" cy="3343798"/>
            <a:chOff x="0" y="0"/>
            <a:chExt cx="5466080" cy="6350000"/>
          </a:xfrm>
        </p:grpSpPr>
        <p:sp>
          <p:nvSpPr>
            <p:cNvPr name="Freeform 21" id="21"/>
            <p:cNvSpPr/>
            <p:nvPr/>
          </p:nvSpPr>
          <p:spPr>
            <a:xfrm>
              <a:off x="0" y="0"/>
              <a:ext cx="5439410" cy="6348730"/>
            </a:xfrm>
            <a:custGeom>
              <a:avLst/>
              <a:gdLst/>
              <a:ahLst/>
              <a:cxnLst/>
              <a:rect r="r" b="b" t="t" l="l"/>
              <a:pathLst>
                <a:path h="6348730" w="543941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FFCEF"/>
            </a:solidFill>
          </p:spPr>
        </p:sp>
        <p:sp>
          <p:nvSpPr>
            <p:cNvPr name="Freeform 22" id="22"/>
            <p:cNvSpPr/>
            <p:nvPr/>
          </p:nvSpPr>
          <p:spPr>
            <a:xfrm>
              <a:off x="247650" y="294640"/>
              <a:ext cx="4889500" cy="4693920"/>
            </a:xfrm>
            <a:custGeom>
              <a:avLst/>
              <a:gdLst/>
              <a:ahLst/>
              <a:cxnLst/>
              <a:rect r="r" b="b" t="t" l="l"/>
              <a:pathLst>
                <a:path h="4693920" w="4889500">
                  <a:moveTo>
                    <a:pt x="487045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19050"/>
                  </a:cubicBezTo>
                  <a:lnTo>
                    <a:pt x="0" y="4674870"/>
                  </a:lnTo>
                  <a:cubicBezTo>
                    <a:pt x="0" y="4686300"/>
                    <a:pt x="8890" y="4693920"/>
                    <a:pt x="19050" y="4693920"/>
                  </a:cubicBezTo>
                  <a:lnTo>
                    <a:pt x="4870450" y="4693920"/>
                  </a:lnTo>
                  <a:cubicBezTo>
                    <a:pt x="4880610" y="4693920"/>
                    <a:pt x="4889500" y="4685030"/>
                    <a:pt x="4889500" y="4674870"/>
                  </a:cubicBezTo>
                  <a:lnTo>
                    <a:pt x="4889500" y="20320"/>
                  </a:lnTo>
                  <a:cubicBezTo>
                    <a:pt x="4889500" y="8890"/>
                    <a:pt x="4881880" y="0"/>
                    <a:pt x="4870450" y="0"/>
                  </a:cubicBezTo>
                  <a:close/>
                </a:path>
              </a:pathLst>
            </a:custGeom>
            <a:blipFill>
              <a:blip r:embed="rId6"/>
              <a:stretch>
                <a:fillRect l="-77604" r="-2373" t="0" b="-37209"/>
              </a:stretch>
            </a:blipFill>
          </p:spPr>
        </p:sp>
        <p:sp>
          <p:nvSpPr>
            <p:cNvPr name="Freeform 23" id="23"/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r="r" b="b" t="t" l="l"/>
              <a:pathLst>
                <a:path h="6342380" w="545719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24" id="24"/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r="r" b="b" t="t" l="l"/>
              <a:pathLst>
                <a:path h="6344920" w="545846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name="TextBox 25" id="25"/>
          <p:cNvSpPr txBox="true"/>
          <p:nvPr/>
        </p:nvSpPr>
        <p:spPr>
          <a:xfrm rot="90883">
            <a:off x="1534735" y="816828"/>
            <a:ext cx="2873768" cy="115380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8935"/>
              </a:lnSpc>
            </a:pPr>
            <a:r>
              <a:rPr lang="en-US" sz="7445">
                <a:solidFill>
                  <a:srgbClr val="002360"/>
                </a:solidFill>
                <a:latin typeface="BM Hanna"/>
              </a:rPr>
              <a:t>MEET</a:t>
            </a:r>
          </a:p>
        </p:txBody>
      </p:sp>
      <p:sp>
        <p:nvSpPr>
          <p:cNvPr name="TextBox 26" id="26"/>
          <p:cNvSpPr txBox="true"/>
          <p:nvPr/>
        </p:nvSpPr>
        <p:spPr>
          <a:xfrm rot="-136023">
            <a:off x="4256726" y="932755"/>
            <a:ext cx="1895266" cy="93502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62"/>
              </a:lnSpc>
            </a:pPr>
            <a:r>
              <a:rPr lang="en-US" sz="6135">
                <a:solidFill>
                  <a:srgbClr val="002360"/>
                </a:solidFill>
                <a:latin typeface="BM Hanna"/>
              </a:rPr>
              <a:t>THE</a:t>
            </a:r>
          </a:p>
        </p:txBody>
      </p:sp>
      <p:sp>
        <p:nvSpPr>
          <p:cNvPr name="TextBox 27" id="27"/>
          <p:cNvSpPr txBox="true"/>
          <p:nvPr/>
        </p:nvSpPr>
        <p:spPr>
          <a:xfrm rot="54448">
            <a:off x="1154803" y="1733080"/>
            <a:ext cx="5317659" cy="12916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95"/>
              </a:lnSpc>
            </a:pPr>
            <a:r>
              <a:rPr lang="en-US" sz="8413">
                <a:solidFill>
                  <a:srgbClr val="002360"/>
                </a:solidFill>
                <a:latin typeface="BM Hanna"/>
              </a:rPr>
              <a:t>TEACHER</a:t>
            </a:r>
          </a:p>
        </p:txBody>
      </p:sp>
      <p:sp>
        <p:nvSpPr>
          <p:cNvPr name="TextBox 28" id="28"/>
          <p:cNvSpPr txBox="true"/>
          <p:nvPr/>
        </p:nvSpPr>
        <p:spPr>
          <a:xfrm rot="-56403">
            <a:off x="4279494" y="8910007"/>
            <a:ext cx="1469026" cy="32006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619"/>
              </a:lnSpc>
            </a:pPr>
            <a:r>
              <a:rPr lang="en-US" sz="2095">
                <a:solidFill>
                  <a:srgbClr val="002360"/>
                </a:solidFill>
                <a:latin typeface="Be Vietnam"/>
              </a:rPr>
              <a:t>Biology</a:t>
            </a:r>
          </a:p>
        </p:txBody>
      </p:sp>
      <p:sp>
        <p:nvSpPr>
          <p:cNvPr name="TextBox 29" id="29"/>
          <p:cNvSpPr txBox="true"/>
          <p:nvPr/>
        </p:nvSpPr>
        <p:spPr>
          <a:xfrm rot="0">
            <a:off x="4271647" y="5921689"/>
            <a:ext cx="2249004" cy="432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0"/>
              </a:lnSpc>
              <a:spcBef>
                <a:spcPct val="0"/>
              </a:spcBef>
            </a:pPr>
            <a:r>
              <a:rPr lang="en-US" sz="2500" u="none">
                <a:solidFill>
                  <a:srgbClr val="002360"/>
                </a:solidFill>
                <a:latin typeface="BM Hanna Bold"/>
              </a:rPr>
              <a:t>Hobbies</a:t>
            </a:r>
          </a:p>
        </p:txBody>
      </p:sp>
      <p:pic>
        <p:nvPicPr>
          <p:cNvPr name="Picture 30" id="30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177888" y="7453887"/>
            <a:ext cx="819572" cy="745065"/>
          </a:xfrm>
          <a:prstGeom prst="rect">
            <a:avLst/>
          </a:prstGeom>
        </p:spPr>
      </p:pic>
      <p:pic>
        <p:nvPicPr>
          <p:cNvPr name="Picture 31" id="31"/>
          <p:cNvPicPr>
            <a:picLocks noChangeAspect="true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456761" y="5946808"/>
            <a:ext cx="1836092" cy="5205417"/>
          </a:xfrm>
          <a:prstGeom prst="rect">
            <a:avLst/>
          </a:prstGeom>
        </p:spPr>
      </p:pic>
      <p:pic>
        <p:nvPicPr>
          <p:cNvPr name="Picture 32" id="32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430163" y="8394927"/>
            <a:ext cx="1886874" cy="2702554"/>
          </a:xfrm>
          <a:prstGeom prst="rect">
            <a:avLst/>
          </a:prstGeom>
        </p:spPr>
      </p:pic>
      <p:pic>
        <p:nvPicPr>
          <p:cNvPr name="Picture 33" id="33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353530" y="9455467"/>
            <a:ext cx="819572" cy="745065"/>
          </a:xfrm>
          <a:prstGeom prst="rect">
            <a:avLst/>
          </a:prstGeom>
        </p:spPr>
      </p:pic>
      <p:pic>
        <p:nvPicPr>
          <p:cNvPr name="Picture 34" id="34"/>
          <p:cNvPicPr>
            <a:picLocks noChangeAspect="true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139475">
            <a:off x="6484651" y="2888817"/>
            <a:ext cx="819572" cy="745065"/>
          </a:xfrm>
          <a:prstGeom prst="rect">
            <a:avLst/>
          </a:prstGeom>
        </p:spPr>
      </p:pic>
      <p:pic>
        <p:nvPicPr>
          <p:cNvPr name="Picture 35" id="35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609357" y="5212531"/>
            <a:ext cx="285080" cy="266938"/>
          </a:xfrm>
          <a:prstGeom prst="rect">
            <a:avLst/>
          </a:prstGeom>
        </p:spPr>
      </p:pic>
      <p:pic>
        <p:nvPicPr>
          <p:cNvPr name="Picture 36" id="36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94437" y="5675435"/>
            <a:ext cx="289817" cy="271374"/>
          </a:xfrm>
          <a:prstGeom prst="rect">
            <a:avLst/>
          </a:prstGeom>
        </p:spPr>
      </p:pic>
      <p:pic>
        <p:nvPicPr>
          <p:cNvPr name="Picture 37" id="37"/>
          <p:cNvPicPr>
            <a:picLocks noChangeAspect="true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54376" y="9936000"/>
            <a:ext cx="285080" cy="266938"/>
          </a:xfrm>
          <a:prstGeom prst="rect">
            <a:avLst/>
          </a:prstGeom>
        </p:spPr>
      </p:pic>
      <p:pic>
        <p:nvPicPr>
          <p:cNvPr name="Picture 38" id="38"/>
          <p:cNvPicPr>
            <a:picLocks noChangeAspect="true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93257" y="4260583"/>
            <a:ext cx="289817" cy="271374"/>
          </a:xfrm>
          <a:prstGeom prst="rect">
            <a:avLst/>
          </a:prstGeom>
        </p:spPr>
      </p:pic>
      <p:pic>
        <p:nvPicPr>
          <p:cNvPr name="Picture 39" id="39"/>
          <p:cNvPicPr>
            <a:picLocks noChangeAspect="true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83757">
            <a:off x="-1395927" y="-1233722"/>
            <a:ext cx="3024000" cy="3024000"/>
          </a:xfrm>
          <a:prstGeom prst="rect">
            <a:avLst/>
          </a:prstGeom>
        </p:spPr>
      </p:pic>
      <p:pic>
        <p:nvPicPr>
          <p:cNvPr name="Picture 40" id="40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259922">
            <a:off x="2749825" y="-918243"/>
            <a:ext cx="2409103" cy="1541826"/>
          </a:xfrm>
          <a:prstGeom prst="rect">
            <a:avLst/>
          </a:prstGeom>
        </p:spPr>
      </p:pic>
      <p:pic>
        <p:nvPicPr>
          <p:cNvPr name="Picture 41" id="41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250002">
            <a:off x="6469252" y="206491"/>
            <a:ext cx="1540192" cy="985723"/>
          </a:xfrm>
          <a:prstGeom prst="rect">
            <a:avLst/>
          </a:prstGeom>
        </p:spPr>
      </p:pic>
      <p:pic>
        <p:nvPicPr>
          <p:cNvPr name="Picture 42" id="42"/>
          <p:cNvPicPr>
            <a:picLocks noChangeAspect="true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-1653103" y="4205609"/>
            <a:ext cx="2409103" cy="1541826"/>
          </a:xfrm>
          <a:prstGeom prst="rect">
            <a:avLst/>
          </a:prstGeom>
        </p:spPr>
      </p:pic>
      <p:sp>
        <p:nvSpPr>
          <p:cNvPr name="TextBox 43" id="43"/>
          <p:cNvSpPr txBox="true"/>
          <p:nvPr/>
        </p:nvSpPr>
        <p:spPr>
          <a:xfrm rot="120251">
            <a:off x="4224348" y="4254788"/>
            <a:ext cx="2282648" cy="624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995">
                <a:solidFill>
                  <a:srgbClr val="002360"/>
                </a:solidFill>
                <a:latin typeface="Be Vietnam"/>
              </a:rPr>
              <a:t>I have one brother and two sisters</a:t>
            </a:r>
          </a:p>
        </p:txBody>
      </p:sp>
      <p:sp>
        <p:nvSpPr>
          <p:cNvPr name="TextBox 44" id="44"/>
          <p:cNvSpPr txBox="true"/>
          <p:nvPr/>
        </p:nvSpPr>
        <p:spPr>
          <a:xfrm rot="-131447">
            <a:off x="950457" y="5724372"/>
            <a:ext cx="2789349" cy="6229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>
                <a:solidFill>
                  <a:srgbClr val="152A69"/>
                </a:solidFill>
                <a:latin typeface="BM Hanna Bold"/>
              </a:rPr>
              <a:t>Mrs Abbey</a:t>
            </a:r>
          </a:p>
        </p:txBody>
      </p:sp>
      <p:sp>
        <p:nvSpPr>
          <p:cNvPr name="TextBox 45" id="45"/>
          <p:cNvSpPr txBox="true"/>
          <p:nvPr/>
        </p:nvSpPr>
        <p:spPr>
          <a:xfrm rot="120251">
            <a:off x="4285327" y="3605873"/>
            <a:ext cx="2249004" cy="432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0"/>
              </a:lnSpc>
              <a:spcBef>
                <a:spcPct val="0"/>
              </a:spcBef>
            </a:pPr>
            <a:r>
              <a:rPr lang="en-US" sz="2500" u="none">
                <a:solidFill>
                  <a:srgbClr val="002360"/>
                </a:solidFill>
                <a:latin typeface="BM Hanna Bold"/>
              </a:rPr>
              <a:t>My Family</a:t>
            </a:r>
          </a:p>
        </p:txBody>
      </p:sp>
      <p:sp>
        <p:nvSpPr>
          <p:cNvPr name="TextBox 46" id="46"/>
          <p:cNvSpPr txBox="true"/>
          <p:nvPr/>
        </p:nvSpPr>
        <p:spPr>
          <a:xfrm rot="0">
            <a:off x="1147861" y="6912673"/>
            <a:ext cx="2249004" cy="4318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2360"/>
                </a:solidFill>
                <a:latin typeface="BM Hanna Bold"/>
              </a:rPr>
              <a:t>Pets</a:t>
            </a:r>
          </a:p>
        </p:txBody>
      </p:sp>
      <p:sp>
        <p:nvSpPr>
          <p:cNvPr name="TextBox 47" id="47"/>
          <p:cNvSpPr txBox="true"/>
          <p:nvPr/>
        </p:nvSpPr>
        <p:spPr>
          <a:xfrm rot="0">
            <a:off x="1216083" y="7419464"/>
            <a:ext cx="2112560" cy="62445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995">
                <a:solidFill>
                  <a:srgbClr val="002360"/>
                </a:solidFill>
                <a:latin typeface="Be Vietnam"/>
              </a:rPr>
              <a:t>I have a pet dog called Toby</a:t>
            </a:r>
          </a:p>
        </p:txBody>
      </p:sp>
      <p:sp>
        <p:nvSpPr>
          <p:cNvPr name="TextBox 48" id="48"/>
          <p:cNvSpPr txBox="true"/>
          <p:nvPr/>
        </p:nvSpPr>
        <p:spPr>
          <a:xfrm rot="-24231">
            <a:off x="1148683" y="8851943"/>
            <a:ext cx="3059278" cy="43249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3500"/>
              </a:lnSpc>
              <a:spcBef>
                <a:spcPct val="0"/>
              </a:spcBef>
            </a:pPr>
            <a:r>
              <a:rPr lang="en-US" sz="2500" u="none">
                <a:solidFill>
                  <a:srgbClr val="002360"/>
                </a:solidFill>
                <a:latin typeface="BM Hanna Bold"/>
              </a:rPr>
              <a:t>Favourite subject: </a:t>
            </a:r>
          </a:p>
        </p:txBody>
      </p:sp>
      <p:sp>
        <p:nvSpPr>
          <p:cNvPr name="TextBox 49" id="49"/>
          <p:cNvSpPr txBox="true"/>
          <p:nvPr/>
        </p:nvSpPr>
        <p:spPr>
          <a:xfrm rot="0">
            <a:off x="4353530" y="6541717"/>
            <a:ext cx="2023952" cy="125204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494"/>
              </a:lnSpc>
            </a:pPr>
            <a:r>
              <a:rPr lang="en-US" sz="1995">
                <a:solidFill>
                  <a:srgbClr val="002360"/>
                </a:solidFill>
                <a:latin typeface="Be Vietnam"/>
              </a:rPr>
              <a:t>I play tennis every weekend, and I also love to read.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DAFXIah6ZPA</dc:identifier>
  <dcterms:modified xsi:type="dcterms:W3CDTF">2011-08-01T06:04:30Z</dcterms:modified>
  <cp:revision>1</cp:revision>
  <dc:title>meet-the-teacher-template-introduction-shiny-bright</dc:title>
</cp:coreProperties>
</file>