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ernoru SemiCondensed" charset="1" panose="00000A06000000000000"/>
      <p:regular r:id="rId10"/>
    </p:embeddedFont>
    <p:embeddedFont>
      <p:font typeface="Garet 1" charset="1" panose="00000000000000000000"/>
      <p:regular r:id="rId11"/>
    </p:embeddedFont>
    <p:embeddedFont>
      <p:font typeface="Garet 1 Bold" charset="1" panose="00000000000000000000"/>
      <p:regular r:id="rId12"/>
    </p:embeddedFont>
    <p:embeddedFont>
      <p:font typeface="Garet 1 Italics" charset="1" panose="00000000000000000000"/>
      <p:regular r:id="rId13"/>
    </p:embeddedFont>
    <p:embeddedFont>
      <p:font typeface="Garet 1 Bold Italics" charset="1" panose="00000000000000000000"/>
      <p:regular r:id="rId14"/>
    </p:embeddedFont>
    <p:embeddedFont>
      <p:font typeface="Garet 2" charset="1" panose="00000000000000000000"/>
      <p:regular r:id="rId15"/>
    </p:embeddedFont>
    <p:embeddedFont>
      <p:font typeface="Garet 2 Bold" charset="1" panose="00000000000000000000"/>
      <p:regular r:id="rId16"/>
    </p:embeddedFont>
    <p:embeddedFont>
      <p:font typeface="Garet 2 Italics" charset="1" panose="00000000000000000000"/>
      <p:regular r:id="rId17"/>
    </p:embeddedFont>
    <p:embeddedFont>
      <p:font typeface="Garet 2 Bold Italics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jpe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64688">
            <a:off x="970632" y="6907892"/>
            <a:ext cx="2591862" cy="2852118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10326" y="674019"/>
            <a:ext cx="7139349" cy="9343962"/>
            <a:chOff x="0" y="0"/>
            <a:chExt cx="8293686" cy="10854755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8293686" cy="10854755"/>
            </a:xfrm>
            <a:custGeom>
              <a:avLst/>
              <a:gdLst/>
              <a:ahLst/>
              <a:cxnLst/>
              <a:rect r="r" b="b" t="t" l="l"/>
              <a:pathLst>
                <a:path h="10854755" w="8293686">
                  <a:moveTo>
                    <a:pt x="0" y="0"/>
                  </a:moveTo>
                  <a:lnTo>
                    <a:pt x="0" y="10854755"/>
                  </a:lnTo>
                  <a:lnTo>
                    <a:pt x="8293686" y="10854755"/>
                  </a:lnTo>
                  <a:lnTo>
                    <a:pt x="8293686" y="0"/>
                  </a:lnTo>
                  <a:lnTo>
                    <a:pt x="0" y="0"/>
                  </a:lnTo>
                  <a:close/>
                  <a:moveTo>
                    <a:pt x="8232726" y="10793795"/>
                  </a:moveTo>
                  <a:lnTo>
                    <a:pt x="59690" y="10793795"/>
                  </a:lnTo>
                  <a:lnTo>
                    <a:pt x="59690" y="59690"/>
                  </a:lnTo>
                  <a:lnTo>
                    <a:pt x="8232726" y="59690"/>
                  </a:lnTo>
                  <a:lnTo>
                    <a:pt x="8232726" y="10793795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04239">
            <a:off x="447428" y="2680734"/>
            <a:ext cx="3159479" cy="347673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828365" y="3651397"/>
            <a:ext cx="3267312" cy="3424715"/>
          </a:xfrm>
          <a:prstGeom prst="rect">
            <a:avLst/>
          </a:prstGeom>
        </p:spPr>
      </p:pic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4321436" y="813810"/>
            <a:ext cx="2837598" cy="2837587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4906" r="-24906" t="0" b="0"/>
              </a:stretch>
            </a:blip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940092" y="7139389"/>
            <a:ext cx="1218942" cy="1194563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321436" y="7736670"/>
            <a:ext cx="1930145" cy="2140282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96490" y="5191152"/>
            <a:ext cx="2352509" cy="2707924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391606" y="814466"/>
            <a:ext cx="3749914" cy="897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64"/>
              </a:lnSpc>
              <a:spcBef>
                <a:spcPct val="0"/>
              </a:spcBef>
            </a:pPr>
            <a:r>
              <a:rPr lang="en-US" sz="5260">
                <a:solidFill>
                  <a:srgbClr val="000000"/>
                </a:solidFill>
                <a:latin typeface="Garet 1"/>
              </a:rPr>
              <a:t>Meet The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91606" y="1463786"/>
            <a:ext cx="3749914" cy="1251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8"/>
              </a:lnSpc>
              <a:spcBef>
                <a:spcPct val="0"/>
              </a:spcBef>
            </a:pPr>
            <a:r>
              <a:rPr lang="en-US" sz="7334">
                <a:solidFill>
                  <a:srgbClr val="03989E"/>
                </a:solidFill>
                <a:latin typeface="Bernoru SemiCondensed"/>
              </a:rPr>
              <a:t>TEACHER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11489" y="3717411"/>
            <a:ext cx="2461256" cy="395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8"/>
              </a:lnSpc>
              <a:spcBef>
                <a:spcPct val="0"/>
              </a:spcBef>
            </a:pPr>
            <a:r>
              <a:rPr lang="en-US" sz="2334">
                <a:solidFill>
                  <a:srgbClr val="000000"/>
                </a:solidFill>
                <a:latin typeface="Garet 2 Bold"/>
              </a:rPr>
              <a:t>All About Me...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11489" y="4400050"/>
            <a:ext cx="2461256" cy="1415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34"/>
              </a:lnSpc>
              <a:spcBef>
                <a:spcPct val="0"/>
              </a:spcBef>
            </a:pPr>
            <a:r>
              <a:rPr lang="en-US" sz="1167">
                <a:solidFill>
                  <a:srgbClr val="000000"/>
                </a:solidFill>
                <a:latin typeface="Garet 1"/>
              </a:rPr>
              <a:t>I'm Ms. Warner and I am excited to be your first grade teacher this school year. I hope that you were able to enjoy your summer and I look forward to a wonderful year of learning together.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51635" y="7677287"/>
            <a:ext cx="2229856" cy="395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8"/>
              </a:lnSpc>
              <a:spcBef>
                <a:spcPct val="0"/>
              </a:spcBef>
            </a:pPr>
            <a:r>
              <a:rPr lang="en-US" sz="2334">
                <a:solidFill>
                  <a:srgbClr val="000000"/>
                </a:solidFill>
                <a:latin typeface="Garet 2 Bold"/>
              </a:rPr>
              <a:t>My Family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448999" y="4708386"/>
            <a:ext cx="2504831" cy="152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77"/>
              </a:lnSpc>
            </a:pPr>
            <a:r>
              <a:rPr lang="en-US" sz="1167">
                <a:solidFill>
                  <a:srgbClr val="000000"/>
                </a:solidFill>
                <a:latin typeface="Garet 1"/>
              </a:rPr>
              <a:t>My favorite food is pizza.</a:t>
            </a:r>
          </a:p>
          <a:p>
            <a:pPr>
              <a:lnSpc>
                <a:spcPts val="2077"/>
              </a:lnSpc>
            </a:pPr>
            <a:r>
              <a:rPr lang="en-US" sz="1167">
                <a:solidFill>
                  <a:srgbClr val="000000"/>
                </a:solidFill>
                <a:latin typeface="Garet 1"/>
              </a:rPr>
              <a:t>My favorite color is orange.</a:t>
            </a:r>
          </a:p>
          <a:p>
            <a:pPr>
              <a:lnSpc>
                <a:spcPts val="2077"/>
              </a:lnSpc>
            </a:pPr>
            <a:r>
              <a:rPr lang="en-US" sz="1167">
                <a:solidFill>
                  <a:srgbClr val="000000"/>
                </a:solidFill>
                <a:latin typeface="Garet 1"/>
              </a:rPr>
              <a:t>My favorite hobby is gardening.</a:t>
            </a:r>
          </a:p>
          <a:p>
            <a:pPr>
              <a:lnSpc>
                <a:spcPts val="2077"/>
              </a:lnSpc>
            </a:pPr>
            <a:r>
              <a:rPr lang="en-US" sz="1167">
                <a:solidFill>
                  <a:srgbClr val="000000"/>
                </a:solidFill>
                <a:latin typeface="Garet 1"/>
              </a:rPr>
              <a:t>My favorite flower is Gardenia.</a:t>
            </a:r>
          </a:p>
          <a:p>
            <a:pPr>
              <a:lnSpc>
                <a:spcPts val="2077"/>
              </a:lnSpc>
            </a:pPr>
            <a:r>
              <a:rPr lang="en-US" sz="1167">
                <a:solidFill>
                  <a:srgbClr val="000000"/>
                </a:solidFill>
                <a:latin typeface="Garet 1"/>
              </a:rPr>
              <a:t>My favorite sport is baseball.</a:t>
            </a:r>
          </a:p>
          <a:p>
            <a:pPr>
              <a:lnSpc>
                <a:spcPts val="2077"/>
              </a:lnSpc>
            </a:pPr>
            <a:r>
              <a:rPr lang="en-US" sz="1167">
                <a:solidFill>
                  <a:srgbClr val="000000"/>
                </a:solidFill>
                <a:latin typeface="Garet 1"/>
              </a:rPr>
              <a:t>My favorite music is country.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448999" y="4197310"/>
            <a:ext cx="2504831" cy="395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8"/>
              </a:lnSpc>
              <a:spcBef>
                <a:spcPct val="0"/>
              </a:spcBef>
            </a:pPr>
            <a:r>
              <a:rPr lang="en-US" sz="2334">
                <a:solidFill>
                  <a:srgbClr val="000000"/>
                </a:solidFill>
                <a:latin typeface="Garet 2 Bold"/>
              </a:rPr>
              <a:t>My Favorites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51635" y="8276223"/>
            <a:ext cx="2229856" cy="80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34"/>
              </a:lnSpc>
              <a:spcBef>
                <a:spcPct val="0"/>
              </a:spcBef>
            </a:pPr>
            <a:r>
              <a:rPr lang="en-US" sz="1167">
                <a:solidFill>
                  <a:srgbClr val="000000"/>
                </a:solidFill>
                <a:latin typeface="Garet 1"/>
              </a:rPr>
              <a:t>I live in Palm Beach with my husband John, my daughters Sara and Lisa, and two labradors Coco and Dolly.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DAFXISWyksk</dc:identifier>
  <dcterms:modified xsi:type="dcterms:W3CDTF">2011-08-01T06:04:30Z</dcterms:modified>
  <cp:revision>1</cp:revision>
  <dc:title>Meet the teacher template green</dc:title>
</cp:coreProperties>
</file>