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</p:sldIdLst>
  <p:sldSz cx="7556500" cy="10693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rchivo Black" charset="1" panose="020B0A03020202020B04"/>
      <p:regular r:id="rId10"/>
    </p:embeddedFont>
    <p:embeddedFont>
      <p:font typeface="Muli Bold" charset="1" panose="00000800000000000000"/>
      <p:regular r:id="rId11"/>
    </p:embeddedFont>
    <p:embeddedFont>
      <p:font typeface="Muli Bold Bold" charset="1" panose="00000900000000000000"/>
      <p:regular r:id="rId12"/>
    </p:embeddedFont>
    <p:embeddedFont>
      <p:font typeface="Muli Bold Italics" charset="1" panose="00000800000000000000"/>
      <p:regular r:id="rId13"/>
    </p:embeddedFont>
    <p:embeddedFont>
      <p:font typeface="Muli Bold Bold Italics" charset="1" panose="000009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61862" y="851640"/>
            <a:ext cx="2534243" cy="2534243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780000" y="966750"/>
            <a:ext cx="3024000" cy="981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2"/>
              </a:lnSpc>
            </a:pPr>
            <a:r>
              <a:rPr lang="en-US" sz="3525">
                <a:solidFill>
                  <a:srgbClr val="000000"/>
                </a:solidFill>
                <a:latin typeface="Archivo Black"/>
              </a:rPr>
              <a:t>MEET THE TEACHER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780000" y="2071136"/>
            <a:ext cx="3024000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Muli Bold"/>
              </a:rPr>
              <a:t>Hi, my name is: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56000" y="3860776"/>
            <a:ext cx="6048000" cy="2856853"/>
            <a:chOff x="0" y="0"/>
            <a:chExt cx="3537073" cy="1670783"/>
          </a:xfrm>
        </p:grpSpPr>
        <p:sp>
          <p:nvSpPr>
            <p:cNvPr name="Freeform 6" id="6"/>
            <p:cNvSpPr/>
            <p:nvPr/>
          </p:nvSpPr>
          <p:spPr>
            <a:xfrm>
              <a:off x="6350" y="6350"/>
              <a:ext cx="3524373" cy="1658083"/>
            </a:xfrm>
            <a:custGeom>
              <a:avLst/>
              <a:gdLst/>
              <a:ahLst/>
              <a:cxnLst/>
              <a:rect r="r" b="b" t="t" l="l"/>
              <a:pathLst>
                <a:path h="1658083" w="3524373">
                  <a:moveTo>
                    <a:pt x="0" y="0"/>
                  </a:moveTo>
                  <a:lnTo>
                    <a:pt x="3524373" y="0"/>
                  </a:lnTo>
                  <a:lnTo>
                    <a:pt x="3524373" y="1658083"/>
                  </a:lnTo>
                  <a:lnTo>
                    <a:pt x="0" y="165808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>
              <a:off x="0" y="0"/>
              <a:ext cx="3537073" cy="1670783"/>
            </a:xfrm>
            <a:custGeom>
              <a:avLst/>
              <a:gdLst/>
              <a:ahLst/>
              <a:cxnLst/>
              <a:rect r="r" b="b" t="t" l="l"/>
              <a:pathLst>
                <a:path h="1670783" w="3537073">
                  <a:moveTo>
                    <a:pt x="6350" y="1670783"/>
                  </a:moveTo>
                  <a:lnTo>
                    <a:pt x="0" y="1670783"/>
                  </a:lnTo>
                  <a:lnTo>
                    <a:pt x="0" y="0"/>
                  </a:lnTo>
                  <a:lnTo>
                    <a:pt x="3537073" y="0"/>
                  </a:lnTo>
                  <a:lnTo>
                    <a:pt x="3537073" y="1670783"/>
                  </a:lnTo>
                  <a:lnTo>
                    <a:pt x="6350" y="1670783"/>
                  </a:lnTo>
                  <a:close/>
                  <a:moveTo>
                    <a:pt x="12700" y="12700"/>
                  </a:moveTo>
                  <a:lnTo>
                    <a:pt x="12700" y="1658083"/>
                  </a:lnTo>
                  <a:lnTo>
                    <a:pt x="3524373" y="1658083"/>
                  </a:lnTo>
                  <a:lnTo>
                    <a:pt x="3524373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>
              <a:off x="139700" y="140970"/>
              <a:ext cx="3256403" cy="1390113"/>
            </a:xfrm>
            <a:custGeom>
              <a:avLst/>
              <a:gdLst/>
              <a:ahLst/>
              <a:cxnLst/>
              <a:rect r="r" b="b" t="t" l="l"/>
              <a:pathLst>
                <a:path h="1390113" w="3256403">
                  <a:moveTo>
                    <a:pt x="0" y="0"/>
                  </a:moveTo>
                  <a:lnTo>
                    <a:pt x="3256403" y="0"/>
                  </a:lnTo>
                  <a:lnTo>
                    <a:pt x="3256403" y="1390113"/>
                  </a:lnTo>
                  <a:lnTo>
                    <a:pt x="0" y="139011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988056" y="4095535"/>
            <a:ext cx="2934586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99"/>
              </a:lnSpc>
              <a:spcBef>
                <a:spcPct val="0"/>
              </a:spcBef>
            </a:pPr>
            <a:r>
              <a:rPr lang="en-US" sz="1499">
                <a:solidFill>
                  <a:srgbClr val="000000"/>
                </a:solidFill>
                <a:latin typeface="Muli Bold Bold"/>
              </a:rPr>
              <a:t>About me: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3780000" y="3096012"/>
            <a:ext cx="3024000" cy="172069"/>
            <a:chOff x="0" y="0"/>
            <a:chExt cx="10043725" cy="571500"/>
          </a:xfrm>
        </p:grpSpPr>
        <p:sp>
          <p:nvSpPr>
            <p:cNvPr name="Freeform 11" id="11"/>
            <p:cNvSpPr/>
            <p:nvPr/>
          </p:nvSpPr>
          <p:spPr>
            <a:xfrm>
              <a:off x="0" y="255270"/>
              <a:ext cx="10043726" cy="69850"/>
            </a:xfrm>
            <a:custGeom>
              <a:avLst/>
              <a:gdLst/>
              <a:ahLst/>
              <a:cxnLst/>
              <a:rect r="r" b="b" t="t" l="l"/>
              <a:pathLst>
                <a:path h="69850" w="10043726">
                  <a:moveTo>
                    <a:pt x="975289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043726" y="69850"/>
                  </a:lnTo>
                  <a:lnTo>
                    <a:pt x="10043726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756000" y="6868538"/>
            <a:ext cx="3037402" cy="2971822"/>
            <a:chOff x="0" y="0"/>
            <a:chExt cx="1776375" cy="1738021"/>
          </a:xfrm>
        </p:grpSpPr>
        <p:sp>
          <p:nvSpPr>
            <p:cNvPr name="Freeform 13" id="13"/>
            <p:cNvSpPr/>
            <p:nvPr/>
          </p:nvSpPr>
          <p:spPr>
            <a:xfrm>
              <a:off x="6350" y="6350"/>
              <a:ext cx="1763675" cy="1725321"/>
            </a:xfrm>
            <a:custGeom>
              <a:avLst/>
              <a:gdLst/>
              <a:ahLst/>
              <a:cxnLst/>
              <a:rect r="r" b="b" t="t" l="l"/>
              <a:pathLst>
                <a:path h="1725321" w="1763675">
                  <a:moveTo>
                    <a:pt x="0" y="0"/>
                  </a:moveTo>
                  <a:lnTo>
                    <a:pt x="1763675" y="0"/>
                  </a:lnTo>
                  <a:lnTo>
                    <a:pt x="1763675" y="1725321"/>
                  </a:lnTo>
                  <a:lnTo>
                    <a:pt x="0" y="17253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4" id="14"/>
            <p:cNvSpPr/>
            <p:nvPr/>
          </p:nvSpPr>
          <p:spPr>
            <a:xfrm>
              <a:off x="0" y="0"/>
              <a:ext cx="1776375" cy="1738021"/>
            </a:xfrm>
            <a:custGeom>
              <a:avLst/>
              <a:gdLst/>
              <a:ahLst/>
              <a:cxnLst/>
              <a:rect r="r" b="b" t="t" l="l"/>
              <a:pathLst>
                <a:path h="1738021" w="1776375">
                  <a:moveTo>
                    <a:pt x="6350" y="1738021"/>
                  </a:moveTo>
                  <a:lnTo>
                    <a:pt x="0" y="1738021"/>
                  </a:lnTo>
                  <a:lnTo>
                    <a:pt x="0" y="0"/>
                  </a:lnTo>
                  <a:lnTo>
                    <a:pt x="1776375" y="0"/>
                  </a:lnTo>
                  <a:lnTo>
                    <a:pt x="1776375" y="1738021"/>
                  </a:lnTo>
                  <a:lnTo>
                    <a:pt x="6350" y="1738021"/>
                  </a:lnTo>
                  <a:close/>
                  <a:moveTo>
                    <a:pt x="12700" y="12700"/>
                  </a:moveTo>
                  <a:lnTo>
                    <a:pt x="12700" y="1725321"/>
                  </a:lnTo>
                  <a:lnTo>
                    <a:pt x="1763675" y="1725321"/>
                  </a:lnTo>
                  <a:lnTo>
                    <a:pt x="1763675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5" id="15"/>
            <p:cNvSpPr/>
            <p:nvPr/>
          </p:nvSpPr>
          <p:spPr>
            <a:xfrm>
              <a:off x="139700" y="140970"/>
              <a:ext cx="1495705" cy="1457351"/>
            </a:xfrm>
            <a:custGeom>
              <a:avLst/>
              <a:gdLst/>
              <a:ahLst/>
              <a:cxnLst/>
              <a:rect r="r" b="b" t="t" l="l"/>
              <a:pathLst>
                <a:path h="1457351" w="1495705">
                  <a:moveTo>
                    <a:pt x="0" y="0"/>
                  </a:moveTo>
                  <a:lnTo>
                    <a:pt x="1495705" y="0"/>
                  </a:lnTo>
                  <a:lnTo>
                    <a:pt x="1495705" y="1457351"/>
                  </a:lnTo>
                  <a:lnTo>
                    <a:pt x="0" y="14573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024802" y="7124498"/>
            <a:ext cx="2312281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99"/>
              </a:lnSpc>
              <a:spcBef>
                <a:spcPct val="0"/>
              </a:spcBef>
            </a:pPr>
            <a:r>
              <a:rPr lang="en-US" sz="1499">
                <a:solidFill>
                  <a:srgbClr val="000000"/>
                </a:solidFill>
                <a:latin typeface="Muli Bold Bold"/>
              </a:rPr>
              <a:t>Fun facts: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4007791" y="6868538"/>
            <a:ext cx="2796209" cy="2971822"/>
            <a:chOff x="0" y="0"/>
            <a:chExt cx="1635317" cy="1738021"/>
          </a:xfrm>
        </p:grpSpPr>
        <p:sp>
          <p:nvSpPr>
            <p:cNvPr name="Freeform 18" id="18"/>
            <p:cNvSpPr/>
            <p:nvPr/>
          </p:nvSpPr>
          <p:spPr>
            <a:xfrm>
              <a:off x="6350" y="6350"/>
              <a:ext cx="1622617" cy="1725321"/>
            </a:xfrm>
            <a:custGeom>
              <a:avLst/>
              <a:gdLst/>
              <a:ahLst/>
              <a:cxnLst/>
              <a:rect r="r" b="b" t="t" l="l"/>
              <a:pathLst>
                <a:path h="1725321" w="1622617">
                  <a:moveTo>
                    <a:pt x="0" y="0"/>
                  </a:moveTo>
                  <a:lnTo>
                    <a:pt x="1622617" y="0"/>
                  </a:lnTo>
                  <a:lnTo>
                    <a:pt x="1622617" y="1725321"/>
                  </a:lnTo>
                  <a:lnTo>
                    <a:pt x="0" y="17253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9" id="19"/>
            <p:cNvSpPr/>
            <p:nvPr/>
          </p:nvSpPr>
          <p:spPr>
            <a:xfrm>
              <a:off x="0" y="0"/>
              <a:ext cx="1635317" cy="1738021"/>
            </a:xfrm>
            <a:custGeom>
              <a:avLst/>
              <a:gdLst/>
              <a:ahLst/>
              <a:cxnLst/>
              <a:rect r="r" b="b" t="t" l="l"/>
              <a:pathLst>
                <a:path h="1738021" w="1635317">
                  <a:moveTo>
                    <a:pt x="6350" y="1738021"/>
                  </a:moveTo>
                  <a:lnTo>
                    <a:pt x="0" y="1738021"/>
                  </a:lnTo>
                  <a:lnTo>
                    <a:pt x="0" y="0"/>
                  </a:lnTo>
                  <a:lnTo>
                    <a:pt x="1635317" y="0"/>
                  </a:lnTo>
                  <a:lnTo>
                    <a:pt x="1635317" y="1738021"/>
                  </a:lnTo>
                  <a:lnTo>
                    <a:pt x="6350" y="1738021"/>
                  </a:lnTo>
                  <a:close/>
                  <a:moveTo>
                    <a:pt x="12700" y="12700"/>
                  </a:moveTo>
                  <a:lnTo>
                    <a:pt x="12700" y="1725321"/>
                  </a:lnTo>
                  <a:lnTo>
                    <a:pt x="1622617" y="1725321"/>
                  </a:lnTo>
                  <a:lnTo>
                    <a:pt x="1622617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0" id="20"/>
            <p:cNvSpPr/>
            <p:nvPr/>
          </p:nvSpPr>
          <p:spPr>
            <a:xfrm>
              <a:off x="139700" y="140970"/>
              <a:ext cx="1354647" cy="1457351"/>
            </a:xfrm>
            <a:custGeom>
              <a:avLst/>
              <a:gdLst/>
              <a:ahLst/>
              <a:cxnLst/>
              <a:rect r="r" b="b" t="t" l="l"/>
              <a:pathLst>
                <a:path h="1457351" w="1354647">
                  <a:moveTo>
                    <a:pt x="0" y="0"/>
                  </a:moveTo>
                  <a:lnTo>
                    <a:pt x="1354647" y="0"/>
                  </a:lnTo>
                  <a:lnTo>
                    <a:pt x="1354647" y="1457351"/>
                  </a:lnTo>
                  <a:lnTo>
                    <a:pt x="0" y="14573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4271312" y="7124498"/>
            <a:ext cx="2269167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99"/>
              </a:lnSpc>
              <a:spcBef>
                <a:spcPct val="0"/>
              </a:spcBef>
            </a:pPr>
            <a:r>
              <a:rPr lang="en-US" sz="1499">
                <a:solidFill>
                  <a:srgbClr val="000000"/>
                </a:solidFill>
                <a:latin typeface="Muli Bold Bold"/>
              </a:rPr>
              <a:t>Contact details: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780000" y="2662986"/>
            <a:ext cx="3024000" cy="519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64"/>
              </a:lnSpc>
              <a:spcBef>
                <a:spcPct val="0"/>
              </a:spcBef>
            </a:pPr>
            <a:r>
              <a:rPr lang="en-US" sz="3046">
                <a:solidFill>
                  <a:srgbClr val="000000"/>
                </a:solidFill>
                <a:latin typeface="Muli Bold Bold"/>
              </a:rPr>
              <a:t>Mrs White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88056" y="4534628"/>
            <a:ext cx="5610692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Muli Bold"/>
              </a:rPr>
              <a:t>I have been a primary school teacher for 5 years</a:t>
            </a:r>
          </a:p>
          <a:p>
            <a:pPr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Muli Bold"/>
              </a:rPr>
              <a:t>I live with my husband and two dogs Hero and Stella</a:t>
            </a:r>
          </a:p>
          <a:p>
            <a:pPr marL="323850" indent="-161925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000000"/>
                </a:solidFill>
                <a:latin typeface="Muli Bold"/>
              </a:rPr>
              <a:t>I love to play tennis on the weekends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51683" y="7539053"/>
            <a:ext cx="2616145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Muli Bold"/>
              </a:rPr>
              <a:t>I love origami!</a:t>
            </a:r>
          </a:p>
          <a:p>
            <a:pPr marL="323850" indent="-161925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000000"/>
                </a:solidFill>
                <a:latin typeface="Muli Bold"/>
              </a:rPr>
              <a:t>My favourite subject is Maths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213722" y="7548578"/>
            <a:ext cx="2385026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23850" indent="-161925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000000"/>
                </a:solidFill>
                <a:latin typeface="Muli Bold"/>
              </a:rPr>
              <a:t>hello@mrsgreen.com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16983" y="1798288"/>
            <a:ext cx="3024000" cy="519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64"/>
              </a:lnSpc>
              <a:spcBef>
                <a:spcPct val="0"/>
              </a:spcBef>
            </a:pPr>
            <a:r>
              <a:rPr lang="en-US" sz="3046">
                <a:solidFill>
                  <a:srgbClr val="000000"/>
                </a:solidFill>
                <a:latin typeface="Muli Bold Bold"/>
              </a:rPr>
              <a:t>Photo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DAFXI5BYpx4</dc:identifier>
  <dcterms:modified xsi:type="dcterms:W3CDTF">2011-08-01T06:04:30Z</dcterms:modified>
  <cp:revision>1</cp:revision>
  <dc:title>meet-the-teacher-simple-blank-template</dc:title>
</cp:coreProperties>
</file>