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7"/>
  </p:sldIdLst>
  <p:sldSz cx="7556500" cy="106934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Aileron Heavy" charset="1" panose="00000A00000000000000"/>
      <p:regular r:id="rId10"/>
    </p:embeddedFont>
    <p:embeddedFont>
      <p:font typeface="Aileron Heavy Bold" charset="1" panose="00000A00000000000000"/>
      <p:regular r:id="rId11"/>
    </p:embeddedFont>
    <p:embeddedFont>
      <p:font typeface="Aileron Heavy Italics" charset="1" panose="00000A00000000000000"/>
      <p:regular r:id="rId12"/>
    </p:embeddedFont>
    <p:embeddedFont>
      <p:font typeface="Aileron Heavy Bold Italics" charset="1" panose="00000A00000000000000"/>
      <p:regular r:id="rId13"/>
    </p:embeddedFont>
    <p:embeddedFont>
      <p:font typeface="Belleza" charset="1" panose="02000503050000020003"/>
      <p:regular r:id="rId14"/>
    </p:embeddedFont>
    <p:embeddedFont>
      <p:font typeface="Now" charset="1" panose="00000500000000000000"/>
      <p:regular r:id="rId15"/>
    </p:embeddedFont>
    <p:embeddedFont>
      <p:font typeface="Now Bold" charset="1" panose="0000060000000000000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slides/slide1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jpe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534085" y="-922969"/>
            <a:ext cx="11441931" cy="13038266"/>
            <a:chOff x="0" y="0"/>
            <a:chExt cx="15255908" cy="17384354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2048710" y="384144"/>
              <a:ext cx="5243199" cy="4618311"/>
            </a:xfrm>
            <a:prstGeom prst="rect">
              <a:avLst/>
            </a:prstGeom>
          </p:spPr>
        </p:pic>
        <p:pic>
          <p:nvPicPr>
            <p:cNvPr name="Picture 4" id="4"/>
            <p:cNvPicPr>
              <a:picLocks noChangeAspect="true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4694929" y="4822973"/>
              <a:ext cx="5243199" cy="4618311"/>
            </a:xfrm>
            <a:prstGeom prst="rect">
              <a:avLst/>
            </a:prstGeom>
          </p:spPr>
        </p:pic>
        <p:pic>
          <p:nvPicPr>
            <p:cNvPr name="Picture 5" id="5"/>
            <p:cNvPicPr>
              <a:picLocks noChangeAspect="true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7127756" y="0"/>
              <a:ext cx="5243199" cy="4618311"/>
            </a:xfrm>
            <a:prstGeom prst="rect">
              <a:avLst/>
            </a:prstGeom>
          </p:spPr>
        </p:pic>
        <p:pic>
          <p:nvPicPr>
            <p:cNvPr name="Picture 6" id="6"/>
            <p:cNvPicPr>
              <a:picLocks noChangeAspect="true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0" y="5036379"/>
              <a:ext cx="5243199" cy="4618311"/>
            </a:xfrm>
            <a:prstGeom prst="rect">
              <a:avLst/>
            </a:prstGeom>
          </p:spPr>
        </p:pic>
        <p:pic>
          <p:nvPicPr>
            <p:cNvPr name="Picture 7" id="7"/>
            <p:cNvPicPr>
              <a:picLocks noChangeAspect="true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10012709" y="4618311"/>
              <a:ext cx="5243199" cy="4618311"/>
            </a:xfrm>
            <a:prstGeom prst="rect">
              <a:avLst/>
            </a:prstGeom>
          </p:spPr>
        </p:pic>
        <p:pic>
          <p:nvPicPr>
            <p:cNvPr name="Picture 8" id="8"/>
            <p:cNvPicPr>
              <a:picLocks noChangeAspect="true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3841306" y="9441284"/>
              <a:ext cx="5243199" cy="4618311"/>
            </a:xfrm>
            <a:prstGeom prst="rect">
              <a:avLst/>
            </a:prstGeom>
          </p:spPr>
        </p:pic>
        <p:pic>
          <p:nvPicPr>
            <p:cNvPr name="Picture 9" id="9"/>
            <p:cNvPicPr>
              <a:picLocks noChangeAspect="true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8450873" y="9236622"/>
              <a:ext cx="5243199" cy="4618311"/>
            </a:xfrm>
            <a:prstGeom prst="rect">
              <a:avLst/>
            </a:prstGeom>
          </p:spPr>
        </p:pic>
        <p:pic>
          <p:nvPicPr>
            <p:cNvPr name="Picture 10" id="10"/>
            <p:cNvPicPr>
              <a:picLocks noChangeAspect="true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0" y="10456888"/>
              <a:ext cx="5243199" cy="4618311"/>
            </a:xfrm>
            <a:prstGeom prst="rect">
              <a:avLst/>
            </a:prstGeom>
          </p:spPr>
        </p:pic>
        <p:pic>
          <p:nvPicPr>
            <p:cNvPr name="Picture 11" id="11"/>
            <p:cNvPicPr>
              <a:picLocks noChangeAspect="true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7127756" y="12766043"/>
              <a:ext cx="5243199" cy="4618311"/>
            </a:xfrm>
            <a:prstGeom prst="rect">
              <a:avLst/>
            </a:prstGeom>
          </p:spPr>
        </p:pic>
      </p:grpSp>
      <p:grpSp>
        <p:nvGrpSpPr>
          <p:cNvPr name="Group 12" id="12"/>
          <p:cNvGrpSpPr/>
          <p:nvPr/>
        </p:nvGrpSpPr>
        <p:grpSpPr>
          <a:xfrm rot="0">
            <a:off x="276739" y="3871560"/>
            <a:ext cx="3351243" cy="2836954"/>
            <a:chOff x="0" y="0"/>
            <a:chExt cx="1346703" cy="1140035"/>
          </a:xfrm>
        </p:grpSpPr>
        <p:sp>
          <p:nvSpPr>
            <p:cNvPr name="Freeform 13" id="13"/>
            <p:cNvSpPr/>
            <p:nvPr/>
          </p:nvSpPr>
          <p:spPr>
            <a:xfrm>
              <a:off x="10160" y="16510"/>
              <a:ext cx="1323843" cy="1112095"/>
            </a:xfrm>
            <a:custGeom>
              <a:avLst/>
              <a:gdLst/>
              <a:ahLst/>
              <a:cxnLst/>
              <a:rect r="r" b="b" t="t" l="l"/>
              <a:pathLst>
                <a:path h="1112095" w="1323843">
                  <a:moveTo>
                    <a:pt x="1323843" y="1112095"/>
                  </a:moveTo>
                  <a:lnTo>
                    <a:pt x="0" y="1104475"/>
                  </a:lnTo>
                  <a:lnTo>
                    <a:pt x="0" y="398931"/>
                  </a:lnTo>
                  <a:lnTo>
                    <a:pt x="17780" y="19050"/>
                  </a:lnTo>
                  <a:lnTo>
                    <a:pt x="657941" y="0"/>
                  </a:lnTo>
                  <a:lnTo>
                    <a:pt x="1304793" y="5080"/>
                  </a:lnTo>
                  <a:close/>
                </a:path>
              </a:pathLst>
            </a:custGeom>
            <a:solidFill>
              <a:srgbClr val="E4D7FF"/>
            </a:solidFill>
          </p:spPr>
        </p:sp>
        <p:sp>
          <p:nvSpPr>
            <p:cNvPr name="Freeform 14" id="14"/>
            <p:cNvSpPr/>
            <p:nvPr/>
          </p:nvSpPr>
          <p:spPr>
            <a:xfrm>
              <a:off x="-3810" y="0"/>
              <a:ext cx="1353053" cy="1138765"/>
            </a:xfrm>
            <a:custGeom>
              <a:avLst/>
              <a:gdLst/>
              <a:ahLst/>
              <a:cxnLst/>
              <a:rect r="r" b="b" t="t" l="l"/>
              <a:pathLst>
                <a:path h="1138765" w="1353053">
                  <a:moveTo>
                    <a:pt x="1318763" y="21590"/>
                  </a:moveTo>
                  <a:cubicBezTo>
                    <a:pt x="1320033" y="34290"/>
                    <a:pt x="1320033" y="44450"/>
                    <a:pt x="1321303" y="54610"/>
                  </a:cubicBezTo>
                  <a:cubicBezTo>
                    <a:pt x="1323843" y="80011"/>
                    <a:pt x="1325113" y="102697"/>
                    <a:pt x="1327653" y="124573"/>
                  </a:cubicBezTo>
                  <a:cubicBezTo>
                    <a:pt x="1327653" y="156172"/>
                    <a:pt x="1340353" y="779227"/>
                    <a:pt x="1346703" y="810826"/>
                  </a:cubicBezTo>
                  <a:cubicBezTo>
                    <a:pt x="1353053" y="858629"/>
                    <a:pt x="1349243" y="907242"/>
                    <a:pt x="1349243" y="955044"/>
                  </a:cubicBezTo>
                  <a:cubicBezTo>
                    <a:pt x="1349243" y="997175"/>
                    <a:pt x="1350513" y="1036066"/>
                    <a:pt x="1351783" y="1077805"/>
                  </a:cubicBezTo>
                  <a:cubicBezTo>
                    <a:pt x="1351783" y="1099395"/>
                    <a:pt x="1351783" y="1113365"/>
                    <a:pt x="1351783" y="1137495"/>
                  </a:cubicBezTo>
                  <a:cubicBezTo>
                    <a:pt x="1328923" y="1137495"/>
                    <a:pt x="1308603" y="1138765"/>
                    <a:pt x="1289456" y="1137495"/>
                  </a:cubicBezTo>
                  <a:cubicBezTo>
                    <a:pt x="1225538" y="1132415"/>
                    <a:pt x="1160637" y="1138765"/>
                    <a:pt x="1096719" y="1133685"/>
                  </a:cubicBezTo>
                  <a:cubicBezTo>
                    <a:pt x="1058368" y="1129875"/>
                    <a:pt x="1021001" y="1132415"/>
                    <a:pt x="982650" y="1129875"/>
                  </a:cubicBezTo>
                  <a:cubicBezTo>
                    <a:pt x="964950" y="1128605"/>
                    <a:pt x="947250" y="1127335"/>
                    <a:pt x="929549" y="1126065"/>
                  </a:cubicBezTo>
                  <a:cubicBezTo>
                    <a:pt x="918732" y="1126065"/>
                    <a:pt x="908899" y="1127335"/>
                    <a:pt x="898082" y="1127335"/>
                  </a:cubicBezTo>
                  <a:cubicBezTo>
                    <a:pt x="870548" y="1126065"/>
                    <a:pt x="794830" y="1127335"/>
                    <a:pt x="767296" y="1126065"/>
                  </a:cubicBezTo>
                  <a:cubicBezTo>
                    <a:pt x="747629" y="1124795"/>
                    <a:pt x="354289" y="1133685"/>
                    <a:pt x="334622" y="1132415"/>
                  </a:cubicBezTo>
                  <a:cubicBezTo>
                    <a:pt x="329705" y="1132415"/>
                    <a:pt x="323805" y="1133685"/>
                    <a:pt x="318888" y="1133685"/>
                  </a:cubicBezTo>
                  <a:cubicBezTo>
                    <a:pt x="307088" y="1133685"/>
                    <a:pt x="296271" y="1134955"/>
                    <a:pt x="284471" y="1134955"/>
                  </a:cubicBezTo>
                  <a:cubicBezTo>
                    <a:pt x="254971" y="1134955"/>
                    <a:pt x="226453" y="1133685"/>
                    <a:pt x="196953" y="1132415"/>
                  </a:cubicBezTo>
                  <a:cubicBezTo>
                    <a:pt x="179253" y="1131145"/>
                    <a:pt x="161552" y="1129875"/>
                    <a:pt x="144835" y="1128605"/>
                  </a:cubicBezTo>
                  <a:cubicBezTo>
                    <a:pt x="113368" y="1127335"/>
                    <a:pt x="81901" y="1126065"/>
                    <a:pt x="48260" y="1126065"/>
                  </a:cubicBezTo>
                  <a:cubicBezTo>
                    <a:pt x="38100" y="1126065"/>
                    <a:pt x="29210" y="1126065"/>
                    <a:pt x="19050" y="1124795"/>
                  </a:cubicBezTo>
                  <a:cubicBezTo>
                    <a:pt x="10160" y="1123525"/>
                    <a:pt x="5080" y="1117175"/>
                    <a:pt x="7620" y="1108285"/>
                  </a:cubicBezTo>
                  <a:cubicBezTo>
                    <a:pt x="16510" y="1076577"/>
                    <a:pt x="12700" y="1056321"/>
                    <a:pt x="11430" y="1035256"/>
                  </a:cubicBezTo>
                  <a:cubicBezTo>
                    <a:pt x="10160" y="992314"/>
                    <a:pt x="6350" y="950183"/>
                    <a:pt x="7620" y="907242"/>
                  </a:cubicBezTo>
                  <a:cubicBezTo>
                    <a:pt x="5080" y="853767"/>
                    <a:pt x="0" y="191821"/>
                    <a:pt x="7620" y="137537"/>
                  </a:cubicBezTo>
                  <a:cubicBezTo>
                    <a:pt x="8890" y="127004"/>
                    <a:pt x="7620" y="115661"/>
                    <a:pt x="8890" y="105128"/>
                  </a:cubicBezTo>
                  <a:cubicBezTo>
                    <a:pt x="10160" y="88114"/>
                    <a:pt x="12700" y="6947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7317" y="30480"/>
                    <a:pt x="73051" y="29210"/>
                  </a:cubicBezTo>
                  <a:cubicBezTo>
                    <a:pt x="99601" y="25400"/>
                    <a:pt x="126152" y="22860"/>
                    <a:pt x="153685" y="20320"/>
                  </a:cubicBezTo>
                  <a:cubicBezTo>
                    <a:pt x="172369" y="17780"/>
                    <a:pt x="191053" y="16510"/>
                    <a:pt x="208753" y="13970"/>
                  </a:cubicBezTo>
                  <a:cubicBezTo>
                    <a:pt x="226453" y="11430"/>
                    <a:pt x="245137" y="8890"/>
                    <a:pt x="262837" y="8890"/>
                  </a:cubicBezTo>
                  <a:cubicBezTo>
                    <a:pt x="282504" y="7620"/>
                    <a:pt x="302171" y="10160"/>
                    <a:pt x="321838" y="8890"/>
                  </a:cubicBezTo>
                  <a:cubicBezTo>
                    <a:pt x="346422" y="8890"/>
                    <a:pt x="791880" y="6350"/>
                    <a:pt x="816464" y="5080"/>
                  </a:cubicBezTo>
                  <a:cubicBezTo>
                    <a:pt x="840064" y="3810"/>
                    <a:pt x="863665" y="2540"/>
                    <a:pt x="888249" y="2540"/>
                  </a:cubicBezTo>
                  <a:cubicBezTo>
                    <a:pt x="928566" y="1270"/>
                    <a:pt x="967900" y="0"/>
                    <a:pt x="1008217" y="0"/>
                  </a:cubicBezTo>
                  <a:cubicBezTo>
                    <a:pt x="1024934" y="0"/>
                    <a:pt x="1042635" y="2540"/>
                    <a:pt x="1059352" y="2540"/>
                  </a:cubicBezTo>
                  <a:cubicBezTo>
                    <a:pt x="1105569" y="3810"/>
                    <a:pt x="1152770" y="5080"/>
                    <a:pt x="1198988" y="7620"/>
                  </a:cubicBezTo>
                  <a:cubicBezTo>
                    <a:pt x="1223571" y="8890"/>
                    <a:pt x="1248155" y="12700"/>
                    <a:pt x="1272739" y="16510"/>
                  </a:cubicBezTo>
                  <a:cubicBezTo>
                    <a:pt x="1278639" y="16510"/>
                    <a:pt x="1284539" y="16510"/>
                    <a:pt x="1289456" y="16510"/>
                  </a:cubicBezTo>
                  <a:cubicBezTo>
                    <a:pt x="1299713" y="17780"/>
                    <a:pt x="1308603" y="20320"/>
                    <a:pt x="1318763" y="21590"/>
                  </a:cubicBezTo>
                  <a:close/>
                  <a:moveTo>
                    <a:pt x="1328923" y="1120985"/>
                  </a:moveTo>
                  <a:cubicBezTo>
                    <a:pt x="1330193" y="1104475"/>
                    <a:pt x="1331463" y="1091775"/>
                    <a:pt x="1331463" y="1079075"/>
                  </a:cubicBezTo>
                  <a:cubicBezTo>
                    <a:pt x="1330193" y="1032015"/>
                    <a:pt x="1328923" y="989073"/>
                    <a:pt x="1328923" y="942891"/>
                  </a:cubicBezTo>
                  <a:cubicBezTo>
                    <a:pt x="1328923" y="921825"/>
                    <a:pt x="1331463" y="900760"/>
                    <a:pt x="1330193" y="879694"/>
                  </a:cubicBezTo>
                  <a:cubicBezTo>
                    <a:pt x="1330193" y="860249"/>
                    <a:pt x="1328923" y="839994"/>
                    <a:pt x="1327654" y="820548"/>
                  </a:cubicBezTo>
                  <a:cubicBezTo>
                    <a:pt x="1322573" y="790570"/>
                    <a:pt x="1311143" y="169945"/>
                    <a:pt x="1311143" y="139967"/>
                  </a:cubicBezTo>
                  <a:cubicBezTo>
                    <a:pt x="1308604" y="114851"/>
                    <a:pt x="1306063" y="88924"/>
                    <a:pt x="1303523" y="63500"/>
                  </a:cubicBezTo>
                  <a:cubicBezTo>
                    <a:pt x="1302254" y="44450"/>
                    <a:pt x="1300983" y="43180"/>
                    <a:pt x="1286506" y="41910"/>
                  </a:cubicBezTo>
                  <a:cubicBezTo>
                    <a:pt x="1283556" y="41910"/>
                    <a:pt x="1281589" y="41910"/>
                    <a:pt x="1278639" y="40640"/>
                  </a:cubicBezTo>
                  <a:cubicBezTo>
                    <a:pt x="1254055" y="36830"/>
                    <a:pt x="1228488" y="31750"/>
                    <a:pt x="1203904" y="30480"/>
                  </a:cubicBezTo>
                  <a:cubicBezTo>
                    <a:pt x="1143920" y="26670"/>
                    <a:pt x="1082952" y="25400"/>
                    <a:pt x="1022968" y="22860"/>
                  </a:cubicBezTo>
                  <a:cubicBezTo>
                    <a:pt x="1014118" y="22860"/>
                    <a:pt x="1004284" y="22860"/>
                    <a:pt x="995434" y="22860"/>
                  </a:cubicBezTo>
                  <a:cubicBezTo>
                    <a:pt x="980684" y="22860"/>
                    <a:pt x="965933" y="22860"/>
                    <a:pt x="952166" y="22860"/>
                  </a:cubicBezTo>
                  <a:cubicBezTo>
                    <a:pt x="920699" y="22860"/>
                    <a:pt x="889232" y="22860"/>
                    <a:pt x="858748" y="24130"/>
                  </a:cubicBezTo>
                  <a:cubicBezTo>
                    <a:pt x="832198" y="25400"/>
                    <a:pt x="384773" y="29210"/>
                    <a:pt x="358222" y="29210"/>
                  </a:cubicBezTo>
                  <a:cubicBezTo>
                    <a:pt x="314955" y="29210"/>
                    <a:pt x="271688" y="26670"/>
                    <a:pt x="228420" y="33020"/>
                  </a:cubicBezTo>
                  <a:cubicBezTo>
                    <a:pt x="205803" y="36830"/>
                    <a:pt x="184169" y="36830"/>
                    <a:pt x="162536" y="38100"/>
                  </a:cubicBezTo>
                  <a:cubicBezTo>
                    <a:pt x="125168" y="41910"/>
                    <a:pt x="87801" y="45720"/>
                    <a:pt x="49530" y="50800"/>
                  </a:cubicBezTo>
                  <a:cubicBezTo>
                    <a:pt x="36830" y="50800"/>
                    <a:pt x="34290" y="53340"/>
                    <a:pt x="33020" y="67048"/>
                  </a:cubicBezTo>
                  <a:cubicBezTo>
                    <a:pt x="31750" y="81632"/>
                    <a:pt x="31750" y="96216"/>
                    <a:pt x="30480" y="110800"/>
                  </a:cubicBezTo>
                  <a:cubicBezTo>
                    <a:pt x="29210" y="135106"/>
                    <a:pt x="26670" y="158602"/>
                    <a:pt x="25400" y="182909"/>
                  </a:cubicBezTo>
                  <a:cubicBezTo>
                    <a:pt x="20320" y="208836"/>
                    <a:pt x="26670" y="842424"/>
                    <a:pt x="29210" y="868351"/>
                  </a:cubicBezTo>
                  <a:cubicBezTo>
                    <a:pt x="29210" y="895899"/>
                    <a:pt x="29210" y="924256"/>
                    <a:pt x="30480" y="951803"/>
                  </a:cubicBezTo>
                  <a:cubicBezTo>
                    <a:pt x="30480" y="972059"/>
                    <a:pt x="33020" y="992314"/>
                    <a:pt x="33020" y="1012570"/>
                  </a:cubicBezTo>
                  <a:cubicBezTo>
                    <a:pt x="33020" y="1034445"/>
                    <a:pt x="33020" y="1056321"/>
                    <a:pt x="31750" y="1079075"/>
                  </a:cubicBezTo>
                  <a:cubicBezTo>
                    <a:pt x="31750" y="1082885"/>
                    <a:pt x="31750" y="1085425"/>
                    <a:pt x="31750" y="1089235"/>
                  </a:cubicBezTo>
                  <a:cubicBezTo>
                    <a:pt x="31750" y="1099395"/>
                    <a:pt x="35560" y="1103205"/>
                    <a:pt x="44450" y="1103205"/>
                  </a:cubicBezTo>
                  <a:cubicBezTo>
                    <a:pt x="59284" y="1103205"/>
                    <a:pt x="73051" y="1104475"/>
                    <a:pt x="85834" y="1104475"/>
                  </a:cubicBezTo>
                  <a:cubicBezTo>
                    <a:pt x="104518" y="1104475"/>
                    <a:pt x="124185" y="1101935"/>
                    <a:pt x="142869" y="1104475"/>
                  </a:cubicBezTo>
                  <a:cubicBezTo>
                    <a:pt x="173352" y="1108285"/>
                    <a:pt x="203836" y="1110825"/>
                    <a:pt x="234320" y="1109555"/>
                  </a:cubicBezTo>
                  <a:cubicBezTo>
                    <a:pt x="253987" y="1108285"/>
                    <a:pt x="272671" y="1110825"/>
                    <a:pt x="292338" y="1110825"/>
                  </a:cubicBezTo>
                  <a:cubicBezTo>
                    <a:pt x="320855" y="1110825"/>
                    <a:pt x="349372" y="1109555"/>
                    <a:pt x="377889" y="1110825"/>
                  </a:cubicBezTo>
                  <a:cubicBezTo>
                    <a:pt x="420174" y="1112095"/>
                    <a:pt x="884315" y="1101935"/>
                    <a:pt x="927583" y="1104475"/>
                  </a:cubicBezTo>
                  <a:cubicBezTo>
                    <a:pt x="946266" y="1105745"/>
                    <a:pt x="964950" y="1107015"/>
                    <a:pt x="982650" y="1107015"/>
                  </a:cubicBezTo>
                  <a:cubicBezTo>
                    <a:pt x="1015101" y="1109555"/>
                    <a:pt x="1046568" y="1105745"/>
                    <a:pt x="1079019" y="1109555"/>
                  </a:cubicBezTo>
                  <a:cubicBezTo>
                    <a:pt x="1105569" y="1112095"/>
                    <a:pt x="1132120" y="1112095"/>
                    <a:pt x="1158670" y="1114635"/>
                  </a:cubicBezTo>
                  <a:cubicBezTo>
                    <a:pt x="1198004" y="1118445"/>
                    <a:pt x="1237338" y="1120985"/>
                    <a:pt x="1276672" y="1122255"/>
                  </a:cubicBezTo>
                  <a:cubicBezTo>
                    <a:pt x="1291422" y="1122255"/>
                    <a:pt x="1308603" y="1120985"/>
                    <a:pt x="1328923" y="112098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name="Picture 15" id="15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981822">
            <a:off x="594268" y="6791889"/>
            <a:ext cx="2877988" cy="3451859"/>
          </a:xfrm>
          <a:prstGeom prst="rect">
            <a:avLst/>
          </a:prstGeom>
        </p:spPr>
      </p:pic>
      <p:grpSp>
        <p:nvGrpSpPr>
          <p:cNvPr name="Group 16" id="16"/>
          <p:cNvGrpSpPr/>
          <p:nvPr/>
        </p:nvGrpSpPr>
        <p:grpSpPr>
          <a:xfrm rot="-972161">
            <a:off x="739884" y="7053545"/>
            <a:ext cx="2422056" cy="2387545"/>
            <a:chOff x="0" y="0"/>
            <a:chExt cx="3229408" cy="3183393"/>
          </a:xfrm>
        </p:grpSpPr>
        <p:pic>
          <p:nvPicPr>
            <p:cNvPr name="Picture 17" id="17"/>
            <p:cNvPicPr>
              <a:picLocks noChangeAspect="true"/>
            </p:cNvPicPr>
            <p:nvPr/>
          </p:nvPicPr>
          <p:blipFill>
            <a:blip r:embed="rId6"/>
            <a:srcRect l="11039" t="615" r="38714" b="29684"/>
            <a:stretch>
              <a:fillRect/>
            </a:stretch>
          </p:blipFill>
          <p:spPr>
            <a:xfrm>
              <a:off x="0" y="0"/>
              <a:ext cx="3229408" cy="3183393"/>
            </a:xfrm>
            <a:prstGeom prst="rect">
              <a:avLst/>
            </a:prstGeom>
          </p:spPr>
        </p:pic>
      </p:grpSp>
      <p:grpSp>
        <p:nvGrpSpPr>
          <p:cNvPr name="Group 18" id="18"/>
          <p:cNvGrpSpPr/>
          <p:nvPr/>
        </p:nvGrpSpPr>
        <p:grpSpPr>
          <a:xfrm rot="-10800000">
            <a:off x="3851835" y="3871560"/>
            <a:ext cx="3520342" cy="2836954"/>
            <a:chOff x="0" y="0"/>
            <a:chExt cx="1414656" cy="1140035"/>
          </a:xfrm>
        </p:grpSpPr>
        <p:sp>
          <p:nvSpPr>
            <p:cNvPr name="Freeform 19" id="19"/>
            <p:cNvSpPr/>
            <p:nvPr/>
          </p:nvSpPr>
          <p:spPr>
            <a:xfrm>
              <a:off x="10160" y="16510"/>
              <a:ext cx="1391796" cy="1112095"/>
            </a:xfrm>
            <a:custGeom>
              <a:avLst/>
              <a:gdLst/>
              <a:ahLst/>
              <a:cxnLst/>
              <a:rect r="r" b="b" t="t" l="l"/>
              <a:pathLst>
                <a:path h="1112095" w="1391796">
                  <a:moveTo>
                    <a:pt x="1391796" y="1112095"/>
                  </a:moveTo>
                  <a:lnTo>
                    <a:pt x="0" y="1104475"/>
                  </a:lnTo>
                  <a:lnTo>
                    <a:pt x="0" y="398931"/>
                  </a:lnTo>
                  <a:lnTo>
                    <a:pt x="17780" y="19050"/>
                  </a:lnTo>
                  <a:lnTo>
                    <a:pt x="691830" y="0"/>
                  </a:lnTo>
                  <a:lnTo>
                    <a:pt x="1372746" y="5080"/>
                  </a:lnTo>
                  <a:close/>
                </a:path>
              </a:pathLst>
            </a:custGeom>
            <a:solidFill>
              <a:srgbClr val="FFE3F3"/>
            </a:solidFill>
          </p:spPr>
        </p:sp>
        <p:sp>
          <p:nvSpPr>
            <p:cNvPr name="Freeform 20" id="20"/>
            <p:cNvSpPr/>
            <p:nvPr/>
          </p:nvSpPr>
          <p:spPr>
            <a:xfrm>
              <a:off x="-3810" y="0"/>
              <a:ext cx="1421006" cy="1138765"/>
            </a:xfrm>
            <a:custGeom>
              <a:avLst/>
              <a:gdLst/>
              <a:ahLst/>
              <a:cxnLst/>
              <a:rect r="r" b="b" t="t" l="l"/>
              <a:pathLst>
                <a:path h="1138765" w="1421006">
                  <a:moveTo>
                    <a:pt x="1386716" y="21590"/>
                  </a:moveTo>
                  <a:cubicBezTo>
                    <a:pt x="1387986" y="34290"/>
                    <a:pt x="1387986" y="44450"/>
                    <a:pt x="1389256" y="54610"/>
                  </a:cubicBezTo>
                  <a:cubicBezTo>
                    <a:pt x="1391796" y="80011"/>
                    <a:pt x="1393066" y="102697"/>
                    <a:pt x="1395606" y="124573"/>
                  </a:cubicBezTo>
                  <a:cubicBezTo>
                    <a:pt x="1395606" y="156172"/>
                    <a:pt x="1408306" y="779227"/>
                    <a:pt x="1414656" y="810826"/>
                  </a:cubicBezTo>
                  <a:cubicBezTo>
                    <a:pt x="1421006" y="858629"/>
                    <a:pt x="1417196" y="907242"/>
                    <a:pt x="1417196" y="955044"/>
                  </a:cubicBezTo>
                  <a:cubicBezTo>
                    <a:pt x="1417196" y="997175"/>
                    <a:pt x="1418466" y="1036066"/>
                    <a:pt x="1419736" y="1077805"/>
                  </a:cubicBezTo>
                  <a:cubicBezTo>
                    <a:pt x="1419736" y="1099395"/>
                    <a:pt x="1419736" y="1113365"/>
                    <a:pt x="1419736" y="1137495"/>
                  </a:cubicBezTo>
                  <a:cubicBezTo>
                    <a:pt x="1396876" y="1137495"/>
                    <a:pt x="1376556" y="1138765"/>
                    <a:pt x="1357188" y="1137495"/>
                  </a:cubicBezTo>
                  <a:cubicBezTo>
                    <a:pt x="1289767" y="1132415"/>
                    <a:pt x="1221310" y="1138765"/>
                    <a:pt x="1153889" y="1133685"/>
                  </a:cubicBezTo>
                  <a:cubicBezTo>
                    <a:pt x="1113436" y="1129875"/>
                    <a:pt x="1074021" y="1132415"/>
                    <a:pt x="1033569" y="1129875"/>
                  </a:cubicBezTo>
                  <a:cubicBezTo>
                    <a:pt x="1014898" y="1128605"/>
                    <a:pt x="996228" y="1127335"/>
                    <a:pt x="977558" y="1126065"/>
                  </a:cubicBezTo>
                  <a:cubicBezTo>
                    <a:pt x="966148" y="1126065"/>
                    <a:pt x="955776" y="1127335"/>
                    <a:pt x="944366" y="1127335"/>
                  </a:cubicBezTo>
                  <a:cubicBezTo>
                    <a:pt x="915323" y="1126065"/>
                    <a:pt x="835456" y="1127335"/>
                    <a:pt x="806413" y="1126065"/>
                  </a:cubicBezTo>
                  <a:cubicBezTo>
                    <a:pt x="785668" y="1124795"/>
                    <a:pt x="370771" y="1133685"/>
                    <a:pt x="350027" y="1132415"/>
                  </a:cubicBezTo>
                  <a:cubicBezTo>
                    <a:pt x="344840" y="1132415"/>
                    <a:pt x="338617" y="1133685"/>
                    <a:pt x="333431" y="1133685"/>
                  </a:cubicBezTo>
                  <a:cubicBezTo>
                    <a:pt x="320984" y="1133685"/>
                    <a:pt x="309574" y="1134955"/>
                    <a:pt x="297127" y="1134955"/>
                  </a:cubicBezTo>
                  <a:cubicBezTo>
                    <a:pt x="266010" y="1134955"/>
                    <a:pt x="235930" y="1133685"/>
                    <a:pt x="204813" y="1132415"/>
                  </a:cubicBezTo>
                  <a:cubicBezTo>
                    <a:pt x="186142" y="1131145"/>
                    <a:pt x="167472" y="1129875"/>
                    <a:pt x="149839" y="1128605"/>
                  </a:cubicBezTo>
                  <a:cubicBezTo>
                    <a:pt x="116647" y="1127335"/>
                    <a:pt x="83455" y="1126065"/>
                    <a:pt x="48260" y="1126065"/>
                  </a:cubicBezTo>
                  <a:cubicBezTo>
                    <a:pt x="38100" y="1126065"/>
                    <a:pt x="29210" y="1126065"/>
                    <a:pt x="19050" y="1124795"/>
                  </a:cubicBezTo>
                  <a:cubicBezTo>
                    <a:pt x="10160" y="1123525"/>
                    <a:pt x="5080" y="1117175"/>
                    <a:pt x="7620" y="1108285"/>
                  </a:cubicBezTo>
                  <a:cubicBezTo>
                    <a:pt x="16510" y="1076577"/>
                    <a:pt x="12700" y="1056321"/>
                    <a:pt x="11430" y="1035256"/>
                  </a:cubicBezTo>
                  <a:cubicBezTo>
                    <a:pt x="10160" y="992314"/>
                    <a:pt x="6350" y="950183"/>
                    <a:pt x="7620" y="907242"/>
                  </a:cubicBezTo>
                  <a:cubicBezTo>
                    <a:pt x="5080" y="853767"/>
                    <a:pt x="0" y="191821"/>
                    <a:pt x="7620" y="137537"/>
                  </a:cubicBezTo>
                  <a:cubicBezTo>
                    <a:pt x="8890" y="127004"/>
                    <a:pt x="7620" y="115661"/>
                    <a:pt x="8890" y="105128"/>
                  </a:cubicBezTo>
                  <a:cubicBezTo>
                    <a:pt x="10160" y="88114"/>
                    <a:pt x="12700" y="6947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7524" y="30480"/>
                    <a:pt x="74120" y="29210"/>
                  </a:cubicBezTo>
                  <a:cubicBezTo>
                    <a:pt x="102126" y="25400"/>
                    <a:pt x="130131" y="22860"/>
                    <a:pt x="159174" y="20320"/>
                  </a:cubicBezTo>
                  <a:cubicBezTo>
                    <a:pt x="178882" y="17780"/>
                    <a:pt x="198589" y="16510"/>
                    <a:pt x="217260" y="13970"/>
                  </a:cubicBezTo>
                  <a:cubicBezTo>
                    <a:pt x="235930" y="11430"/>
                    <a:pt x="255638" y="8890"/>
                    <a:pt x="274308" y="8890"/>
                  </a:cubicBezTo>
                  <a:cubicBezTo>
                    <a:pt x="295053" y="7620"/>
                    <a:pt x="315798" y="10160"/>
                    <a:pt x="336542" y="8890"/>
                  </a:cubicBezTo>
                  <a:cubicBezTo>
                    <a:pt x="362473" y="8890"/>
                    <a:pt x="832344" y="6350"/>
                    <a:pt x="858275" y="5080"/>
                  </a:cubicBezTo>
                  <a:cubicBezTo>
                    <a:pt x="883169" y="3810"/>
                    <a:pt x="908063" y="2540"/>
                    <a:pt x="933994" y="2540"/>
                  </a:cubicBezTo>
                  <a:cubicBezTo>
                    <a:pt x="976520" y="1270"/>
                    <a:pt x="1018010" y="0"/>
                    <a:pt x="1060537" y="0"/>
                  </a:cubicBezTo>
                  <a:cubicBezTo>
                    <a:pt x="1078170" y="0"/>
                    <a:pt x="1096841" y="2540"/>
                    <a:pt x="1114474" y="2540"/>
                  </a:cubicBezTo>
                  <a:cubicBezTo>
                    <a:pt x="1163224" y="3810"/>
                    <a:pt x="1213012" y="5080"/>
                    <a:pt x="1261762" y="7620"/>
                  </a:cubicBezTo>
                  <a:cubicBezTo>
                    <a:pt x="1287693" y="8890"/>
                    <a:pt x="1313624" y="12700"/>
                    <a:pt x="1339555" y="16510"/>
                  </a:cubicBezTo>
                  <a:cubicBezTo>
                    <a:pt x="1345779" y="16510"/>
                    <a:pt x="1352002" y="16510"/>
                    <a:pt x="1357188" y="16510"/>
                  </a:cubicBezTo>
                  <a:cubicBezTo>
                    <a:pt x="1367666" y="17780"/>
                    <a:pt x="1376556" y="20320"/>
                    <a:pt x="1386716" y="21590"/>
                  </a:cubicBezTo>
                  <a:close/>
                  <a:moveTo>
                    <a:pt x="1396876" y="1120985"/>
                  </a:moveTo>
                  <a:cubicBezTo>
                    <a:pt x="1398146" y="1104475"/>
                    <a:pt x="1399416" y="1091775"/>
                    <a:pt x="1399416" y="1079075"/>
                  </a:cubicBezTo>
                  <a:cubicBezTo>
                    <a:pt x="1398146" y="1032015"/>
                    <a:pt x="1396876" y="989073"/>
                    <a:pt x="1396876" y="942891"/>
                  </a:cubicBezTo>
                  <a:cubicBezTo>
                    <a:pt x="1396876" y="921825"/>
                    <a:pt x="1399416" y="900760"/>
                    <a:pt x="1398146" y="879694"/>
                  </a:cubicBezTo>
                  <a:cubicBezTo>
                    <a:pt x="1398146" y="860249"/>
                    <a:pt x="1396876" y="839994"/>
                    <a:pt x="1395606" y="820548"/>
                  </a:cubicBezTo>
                  <a:cubicBezTo>
                    <a:pt x="1390526" y="790570"/>
                    <a:pt x="1379096" y="169945"/>
                    <a:pt x="1379096" y="139967"/>
                  </a:cubicBezTo>
                  <a:cubicBezTo>
                    <a:pt x="1376556" y="114851"/>
                    <a:pt x="1374016" y="88924"/>
                    <a:pt x="1371476" y="63500"/>
                  </a:cubicBezTo>
                  <a:cubicBezTo>
                    <a:pt x="1370206" y="44450"/>
                    <a:pt x="1368936" y="43180"/>
                    <a:pt x="1354077" y="41910"/>
                  </a:cubicBezTo>
                  <a:cubicBezTo>
                    <a:pt x="1350965" y="41910"/>
                    <a:pt x="1348890" y="41910"/>
                    <a:pt x="1345779" y="40640"/>
                  </a:cubicBezTo>
                  <a:cubicBezTo>
                    <a:pt x="1319848" y="36830"/>
                    <a:pt x="1292879" y="31750"/>
                    <a:pt x="1266948" y="30480"/>
                  </a:cubicBezTo>
                  <a:cubicBezTo>
                    <a:pt x="1203676" y="26670"/>
                    <a:pt x="1139367" y="25400"/>
                    <a:pt x="1076096" y="22860"/>
                  </a:cubicBezTo>
                  <a:cubicBezTo>
                    <a:pt x="1066761" y="22860"/>
                    <a:pt x="1056388" y="22860"/>
                    <a:pt x="1047053" y="22860"/>
                  </a:cubicBezTo>
                  <a:cubicBezTo>
                    <a:pt x="1031494" y="22860"/>
                    <a:pt x="1015936" y="22860"/>
                    <a:pt x="1001414" y="22860"/>
                  </a:cubicBezTo>
                  <a:cubicBezTo>
                    <a:pt x="968223" y="22860"/>
                    <a:pt x="935031" y="22860"/>
                    <a:pt x="902876" y="24130"/>
                  </a:cubicBezTo>
                  <a:cubicBezTo>
                    <a:pt x="874871" y="25400"/>
                    <a:pt x="402926" y="29210"/>
                    <a:pt x="374920" y="29210"/>
                  </a:cubicBezTo>
                  <a:cubicBezTo>
                    <a:pt x="329282" y="29210"/>
                    <a:pt x="283643" y="26670"/>
                    <a:pt x="238004" y="33020"/>
                  </a:cubicBezTo>
                  <a:cubicBezTo>
                    <a:pt x="214148" y="36830"/>
                    <a:pt x="191329" y="36830"/>
                    <a:pt x="168509" y="38100"/>
                  </a:cubicBezTo>
                  <a:cubicBezTo>
                    <a:pt x="129094" y="41910"/>
                    <a:pt x="89679" y="45720"/>
                    <a:pt x="49530" y="50800"/>
                  </a:cubicBezTo>
                  <a:cubicBezTo>
                    <a:pt x="36830" y="50800"/>
                    <a:pt x="34290" y="53340"/>
                    <a:pt x="33020" y="67048"/>
                  </a:cubicBezTo>
                  <a:cubicBezTo>
                    <a:pt x="31750" y="81632"/>
                    <a:pt x="31750" y="96216"/>
                    <a:pt x="30480" y="110800"/>
                  </a:cubicBezTo>
                  <a:cubicBezTo>
                    <a:pt x="29210" y="135106"/>
                    <a:pt x="26670" y="158602"/>
                    <a:pt x="25400" y="182909"/>
                  </a:cubicBezTo>
                  <a:cubicBezTo>
                    <a:pt x="20320" y="208836"/>
                    <a:pt x="26670" y="842424"/>
                    <a:pt x="29210" y="868351"/>
                  </a:cubicBezTo>
                  <a:cubicBezTo>
                    <a:pt x="29210" y="895899"/>
                    <a:pt x="29210" y="924256"/>
                    <a:pt x="30480" y="951803"/>
                  </a:cubicBezTo>
                  <a:cubicBezTo>
                    <a:pt x="30480" y="972059"/>
                    <a:pt x="33020" y="992314"/>
                    <a:pt x="33020" y="1012570"/>
                  </a:cubicBezTo>
                  <a:cubicBezTo>
                    <a:pt x="33020" y="1034445"/>
                    <a:pt x="33020" y="1056321"/>
                    <a:pt x="31750" y="1079075"/>
                  </a:cubicBezTo>
                  <a:cubicBezTo>
                    <a:pt x="31750" y="1082885"/>
                    <a:pt x="31750" y="1085425"/>
                    <a:pt x="31750" y="1089235"/>
                  </a:cubicBezTo>
                  <a:cubicBezTo>
                    <a:pt x="31750" y="1099395"/>
                    <a:pt x="35560" y="1103205"/>
                    <a:pt x="44450" y="1103205"/>
                  </a:cubicBezTo>
                  <a:cubicBezTo>
                    <a:pt x="59599" y="1103205"/>
                    <a:pt x="74120" y="1104475"/>
                    <a:pt x="87604" y="1104475"/>
                  </a:cubicBezTo>
                  <a:cubicBezTo>
                    <a:pt x="107312" y="1104475"/>
                    <a:pt x="128057" y="1101935"/>
                    <a:pt x="147764" y="1104475"/>
                  </a:cubicBezTo>
                  <a:cubicBezTo>
                    <a:pt x="179919" y="1108285"/>
                    <a:pt x="212073" y="1110825"/>
                    <a:pt x="244228" y="1109555"/>
                  </a:cubicBezTo>
                  <a:cubicBezTo>
                    <a:pt x="264973" y="1108285"/>
                    <a:pt x="284680" y="1110825"/>
                    <a:pt x="305425" y="1110825"/>
                  </a:cubicBezTo>
                  <a:cubicBezTo>
                    <a:pt x="335505" y="1110825"/>
                    <a:pt x="365585" y="1109555"/>
                    <a:pt x="395665" y="1110825"/>
                  </a:cubicBezTo>
                  <a:cubicBezTo>
                    <a:pt x="440267" y="1112095"/>
                    <a:pt x="929845" y="1101935"/>
                    <a:pt x="975483" y="1104475"/>
                  </a:cubicBezTo>
                  <a:cubicBezTo>
                    <a:pt x="995191" y="1105745"/>
                    <a:pt x="1014898" y="1107015"/>
                    <a:pt x="1033569" y="1107015"/>
                  </a:cubicBezTo>
                  <a:cubicBezTo>
                    <a:pt x="1067798" y="1109555"/>
                    <a:pt x="1100990" y="1105745"/>
                    <a:pt x="1135218" y="1109555"/>
                  </a:cubicBezTo>
                  <a:cubicBezTo>
                    <a:pt x="1163224" y="1112095"/>
                    <a:pt x="1191230" y="1112095"/>
                    <a:pt x="1219235" y="1114635"/>
                  </a:cubicBezTo>
                  <a:cubicBezTo>
                    <a:pt x="1260725" y="1118445"/>
                    <a:pt x="1302214" y="1120985"/>
                    <a:pt x="1343704" y="1122255"/>
                  </a:cubicBezTo>
                  <a:cubicBezTo>
                    <a:pt x="1359263" y="1122255"/>
                    <a:pt x="1376556" y="1120985"/>
                    <a:pt x="1396876" y="112098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name="Picture 21" id="21"/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0" t="0" r="0" b="0"/>
          <a:stretch>
            <a:fillRect/>
          </a:stretch>
        </p:blipFill>
        <p:spPr>
          <a:xfrm flipH="false" flipV="false" rot="6398315">
            <a:off x="3836530" y="7044195"/>
            <a:ext cx="3476786" cy="3020458"/>
          </a:xfrm>
          <a:prstGeom prst="rect">
            <a:avLst/>
          </a:prstGeom>
        </p:spPr>
      </p:pic>
      <p:grpSp>
        <p:nvGrpSpPr>
          <p:cNvPr name="Group 22" id="22"/>
          <p:cNvGrpSpPr/>
          <p:nvPr/>
        </p:nvGrpSpPr>
        <p:grpSpPr>
          <a:xfrm rot="0">
            <a:off x="-336718" y="485716"/>
            <a:ext cx="8322352" cy="1201575"/>
            <a:chOff x="0" y="0"/>
            <a:chExt cx="3830704" cy="553074"/>
          </a:xfrm>
        </p:grpSpPr>
        <p:sp>
          <p:nvSpPr>
            <p:cNvPr name="Freeform 23" id="23"/>
            <p:cNvSpPr/>
            <p:nvPr/>
          </p:nvSpPr>
          <p:spPr>
            <a:xfrm>
              <a:off x="0" y="0"/>
              <a:ext cx="3830704" cy="553074"/>
            </a:xfrm>
            <a:custGeom>
              <a:avLst/>
              <a:gdLst/>
              <a:ahLst/>
              <a:cxnLst/>
              <a:rect r="r" b="b" t="t" l="l"/>
              <a:pathLst>
                <a:path h="553074" w="3830704">
                  <a:moveTo>
                    <a:pt x="0" y="0"/>
                  </a:moveTo>
                  <a:lnTo>
                    <a:pt x="3830704" y="0"/>
                  </a:lnTo>
                  <a:lnTo>
                    <a:pt x="3830704" y="553074"/>
                  </a:lnTo>
                  <a:lnTo>
                    <a:pt x="0" y="553074"/>
                  </a:lnTo>
                  <a:close/>
                </a:path>
              </a:pathLst>
            </a:custGeom>
            <a:solidFill>
              <a:srgbClr val="80D4C4"/>
            </a:solidFill>
          </p:spPr>
        </p:sp>
      </p:grpSp>
      <p:pic>
        <p:nvPicPr>
          <p:cNvPr name="Picture 24" id="24"/>
          <p:cNvPicPr>
            <a:picLocks noChangeAspect="true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96181">
            <a:off x="2988300" y="8854739"/>
            <a:ext cx="1520792" cy="1164097"/>
          </a:xfrm>
          <a:prstGeom prst="rect">
            <a:avLst/>
          </a:prstGeom>
        </p:spPr>
      </p:pic>
      <p:pic>
        <p:nvPicPr>
          <p:cNvPr name="Picture 25" id="25"/>
          <p:cNvPicPr>
            <a:picLocks noChangeAspect="true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2388489">
            <a:off x="2562831" y="8357693"/>
            <a:ext cx="1042650" cy="1033527"/>
          </a:xfrm>
          <a:prstGeom prst="rect">
            <a:avLst/>
          </a:prstGeom>
        </p:spPr>
      </p:pic>
      <p:grpSp>
        <p:nvGrpSpPr>
          <p:cNvPr name="Group 26" id="26"/>
          <p:cNvGrpSpPr/>
          <p:nvPr/>
        </p:nvGrpSpPr>
        <p:grpSpPr>
          <a:xfrm rot="0">
            <a:off x="276739" y="1881523"/>
            <a:ext cx="7095438" cy="1795866"/>
            <a:chOff x="0" y="0"/>
            <a:chExt cx="2851315" cy="721672"/>
          </a:xfrm>
        </p:grpSpPr>
        <p:sp>
          <p:nvSpPr>
            <p:cNvPr name="Freeform 27" id="27"/>
            <p:cNvSpPr/>
            <p:nvPr/>
          </p:nvSpPr>
          <p:spPr>
            <a:xfrm>
              <a:off x="10160" y="16510"/>
              <a:ext cx="2828455" cy="693732"/>
            </a:xfrm>
            <a:custGeom>
              <a:avLst/>
              <a:gdLst/>
              <a:ahLst/>
              <a:cxnLst/>
              <a:rect r="r" b="b" t="t" l="l"/>
              <a:pathLst>
                <a:path h="693732" w="2828455">
                  <a:moveTo>
                    <a:pt x="2828455" y="693732"/>
                  </a:moveTo>
                  <a:lnTo>
                    <a:pt x="0" y="686112"/>
                  </a:lnTo>
                  <a:lnTo>
                    <a:pt x="0" y="253831"/>
                  </a:lnTo>
                  <a:lnTo>
                    <a:pt x="17780" y="19050"/>
                  </a:lnTo>
                  <a:lnTo>
                    <a:pt x="1408313" y="0"/>
                  </a:lnTo>
                  <a:lnTo>
                    <a:pt x="2809405" y="5080"/>
                  </a:lnTo>
                  <a:close/>
                </a:path>
              </a:pathLst>
            </a:custGeom>
            <a:solidFill>
              <a:srgbClr val="FAF0C8"/>
            </a:solidFill>
          </p:spPr>
        </p:sp>
        <p:sp>
          <p:nvSpPr>
            <p:cNvPr name="Freeform 28" id="28"/>
            <p:cNvSpPr/>
            <p:nvPr/>
          </p:nvSpPr>
          <p:spPr>
            <a:xfrm>
              <a:off x="-3810" y="0"/>
              <a:ext cx="2857665" cy="720402"/>
            </a:xfrm>
            <a:custGeom>
              <a:avLst/>
              <a:gdLst/>
              <a:ahLst/>
              <a:cxnLst/>
              <a:rect r="r" b="b" t="t" l="l"/>
              <a:pathLst>
                <a:path h="720402" w="2857665">
                  <a:moveTo>
                    <a:pt x="2823375" y="21590"/>
                  </a:moveTo>
                  <a:cubicBezTo>
                    <a:pt x="2824645" y="34290"/>
                    <a:pt x="2824645" y="44450"/>
                    <a:pt x="2825915" y="54610"/>
                  </a:cubicBezTo>
                  <a:cubicBezTo>
                    <a:pt x="2828455" y="73538"/>
                    <a:pt x="2829725" y="86848"/>
                    <a:pt x="2832265" y="99683"/>
                  </a:cubicBezTo>
                  <a:cubicBezTo>
                    <a:pt x="2832265" y="118223"/>
                    <a:pt x="2844965" y="483783"/>
                    <a:pt x="2851315" y="502322"/>
                  </a:cubicBezTo>
                  <a:cubicBezTo>
                    <a:pt x="2857665" y="530369"/>
                    <a:pt x="2853855" y="558891"/>
                    <a:pt x="2853855" y="586938"/>
                  </a:cubicBezTo>
                  <a:cubicBezTo>
                    <a:pt x="2853855" y="611657"/>
                    <a:pt x="2855125" y="634475"/>
                    <a:pt x="2856395" y="659442"/>
                  </a:cubicBezTo>
                  <a:cubicBezTo>
                    <a:pt x="2856395" y="681032"/>
                    <a:pt x="2856395" y="695002"/>
                    <a:pt x="2856395" y="719132"/>
                  </a:cubicBezTo>
                  <a:cubicBezTo>
                    <a:pt x="2833535" y="719132"/>
                    <a:pt x="2813215" y="720402"/>
                    <a:pt x="2789187" y="719132"/>
                  </a:cubicBezTo>
                  <a:cubicBezTo>
                    <a:pt x="2647708" y="714052"/>
                    <a:pt x="2504053" y="720402"/>
                    <a:pt x="2362574" y="715322"/>
                  </a:cubicBezTo>
                  <a:cubicBezTo>
                    <a:pt x="2277686" y="711512"/>
                    <a:pt x="2194975" y="714052"/>
                    <a:pt x="2110088" y="711512"/>
                  </a:cubicBezTo>
                  <a:cubicBezTo>
                    <a:pt x="2070909" y="710242"/>
                    <a:pt x="2031731" y="708972"/>
                    <a:pt x="1992552" y="707702"/>
                  </a:cubicBezTo>
                  <a:cubicBezTo>
                    <a:pt x="1968609" y="707702"/>
                    <a:pt x="1946843" y="708972"/>
                    <a:pt x="1922901" y="708972"/>
                  </a:cubicBezTo>
                  <a:cubicBezTo>
                    <a:pt x="1861956" y="707702"/>
                    <a:pt x="1694358" y="708972"/>
                    <a:pt x="1633413" y="707702"/>
                  </a:cubicBezTo>
                  <a:cubicBezTo>
                    <a:pt x="1589881" y="706432"/>
                    <a:pt x="719241" y="715322"/>
                    <a:pt x="675709" y="714052"/>
                  </a:cubicBezTo>
                  <a:cubicBezTo>
                    <a:pt x="664826" y="714052"/>
                    <a:pt x="651767" y="715322"/>
                    <a:pt x="640884" y="715322"/>
                  </a:cubicBezTo>
                  <a:cubicBezTo>
                    <a:pt x="614764" y="715322"/>
                    <a:pt x="590822" y="716592"/>
                    <a:pt x="564703" y="716592"/>
                  </a:cubicBezTo>
                  <a:cubicBezTo>
                    <a:pt x="499405" y="716592"/>
                    <a:pt x="436283" y="715322"/>
                    <a:pt x="370985" y="714052"/>
                  </a:cubicBezTo>
                  <a:cubicBezTo>
                    <a:pt x="331807" y="712782"/>
                    <a:pt x="292628" y="711512"/>
                    <a:pt x="255626" y="710242"/>
                  </a:cubicBezTo>
                  <a:cubicBezTo>
                    <a:pt x="185974" y="708972"/>
                    <a:pt x="116323" y="707702"/>
                    <a:pt x="48260" y="707702"/>
                  </a:cubicBezTo>
                  <a:cubicBezTo>
                    <a:pt x="38100" y="707702"/>
                    <a:pt x="29210" y="707702"/>
                    <a:pt x="19050" y="706432"/>
                  </a:cubicBezTo>
                  <a:cubicBezTo>
                    <a:pt x="10160" y="705162"/>
                    <a:pt x="5080" y="698812"/>
                    <a:pt x="7620" y="689922"/>
                  </a:cubicBezTo>
                  <a:cubicBezTo>
                    <a:pt x="16510" y="658244"/>
                    <a:pt x="12700" y="646359"/>
                    <a:pt x="11430" y="634000"/>
                  </a:cubicBezTo>
                  <a:cubicBezTo>
                    <a:pt x="10160" y="608805"/>
                    <a:pt x="6350" y="584086"/>
                    <a:pt x="7620" y="558891"/>
                  </a:cubicBezTo>
                  <a:cubicBezTo>
                    <a:pt x="5080" y="527517"/>
                    <a:pt x="0" y="139139"/>
                    <a:pt x="7620" y="107289"/>
                  </a:cubicBezTo>
                  <a:cubicBezTo>
                    <a:pt x="8890" y="101110"/>
                    <a:pt x="7620" y="94454"/>
                    <a:pt x="8890" y="88275"/>
                  </a:cubicBezTo>
                  <a:cubicBezTo>
                    <a:pt x="10160" y="78292"/>
                    <a:pt x="12700" y="6735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1908" y="30480"/>
                    <a:pt x="96734" y="29210"/>
                  </a:cubicBezTo>
                  <a:cubicBezTo>
                    <a:pt x="155502" y="25400"/>
                    <a:pt x="214270" y="22860"/>
                    <a:pt x="275215" y="20320"/>
                  </a:cubicBezTo>
                  <a:cubicBezTo>
                    <a:pt x="316570" y="17780"/>
                    <a:pt x="357926" y="16510"/>
                    <a:pt x="397105" y="13970"/>
                  </a:cubicBezTo>
                  <a:cubicBezTo>
                    <a:pt x="436283" y="11430"/>
                    <a:pt x="477639" y="8890"/>
                    <a:pt x="516817" y="8890"/>
                  </a:cubicBezTo>
                  <a:cubicBezTo>
                    <a:pt x="560349" y="7620"/>
                    <a:pt x="603881" y="10160"/>
                    <a:pt x="647413" y="8890"/>
                  </a:cubicBezTo>
                  <a:cubicBezTo>
                    <a:pt x="701828" y="8890"/>
                    <a:pt x="1687828" y="6350"/>
                    <a:pt x="1742243" y="5080"/>
                  </a:cubicBezTo>
                  <a:cubicBezTo>
                    <a:pt x="1794481" y="3810"/>
                    <a:pt x="1846720" y="2540"/>
                    <a:pt x="1901134" y="2540"/>
                  </a:cubicBezTo>
                  <a:cubicBezTo>
                    <a:pt x="1990375" y="1270"/>
                    <a:pt x="2077439" y="0"/>
                    <a:pt x="2166680" y="0"/>
                  </a:cubicBezTo>
                  <a:cubicBezTo>
                    <a:pt x="2203682" y="0"/>
                    <a:pt x="2242861" y="2540"/>
                    <a:pt x="2279863" y="2540"/>
                  </a:cubicBezTo>
                  <a:cubicBezTo>
                    <a:pt x="2382163" y="3810"/>
                    <a:pt x="2486640" y="5080"/>
                    <a:pt x="2588940" y="7620"/>
                  </a:cubicBezTo>
                  <a:cubicBezTo>
                    <a:pt x="2643355" y="8890"/>
                    <a:pt x="2697770" y="12700"/>
                    <a:pt x="2752185" y="16510"/>
                  </a:cubicBezTo>
                  <a:cubicBezTo>
                    <a:pt x="2765245" y="16510"/>
                    <a:pt x="2778304" y="16510"/>
                    <a:pt x="2789187" y="16510"/>
                  </a:cubicBezTo>
                  <a:cubicBezTo>
                    <a:pt x="2804325" y="17780"/>
                    <a:pt x="2813215" y="20320"/>
                    <a:pt x="2823375" y="21590"/>
                  </a:cubicBezTo>
                  <a:close/>
                  <a:moveTo>
                    <a:pt x="2833535" y="702622"/>
                  </a:moveTo>
                  <a:cubicBezTo>
                    <a:pt x="2834805" y="686112"/>
                    <a:pt x="2836075" y="673412"/>
                    <a:pt x="2836075" y="660712"/>
                  </a:cubicBezTo>
                  <a:cubicBezTo>
                    <a:pt x="2834805" y="632098"/>
                    <a:pt x="2833535" y="606904"/>
                    <a:pt x="2833535" y="579807"/>
                  </a:cubicBezTo>
                  <a:cubicBezTo>
                    <a:pt x="2833535" y="567448"/>
                    <a:pt x="2836075" y="555088"/>
                    <a:pt x="2834805" y="542729"/>
                  </a:cubicBezTo>
                  <a:cubicBezTo>
                    <a:pt x="2834805" y="531320"/>
                    <a:pt x="2833535" y="519435"/>
                    <a:pt x="2832265" y="508027"/>
                  </a:cubicBezTo>
                  <a:cubicBezTo>
                    <a:pt x="2827185" y="490438"/>
                    <a:pt x="2815755" y="126304"/>
                    <a:pt x="2815755" y="108715"/>
                  </a:cubicBezTo>
                  <a:cubicBezTo>
                    <a:pt x="2813215" y="93979"/>
                    <a:pt x="2810675" y="78767"/>
                    <a:pt x="2808135" y="63500"/>
                  </a:cubicBezTo>
                  <a:cubicBezTo>
                    <a:pt x="2806865" y="44450"/>
                    <a:pt x="2805595" y="43180"/>
                    <a:pt x="2782657" y="41910"/>
                  </a:cubicBezTo>
                  <a:cubicBezTo>
                    <a:pt x="2776128" y="41910"/>
                    <a:pt x="2771774" y="41910"/>
                    <a:pt x="2765245" y="40640"/>
                  </a:cubicBezTo>
                  <a:cubicBezTo>
                    <a:pt x="2710830" y="36830"/>
                    <a:pt x="2654238" y="31750"/>
                    <a:pt x="2599823" y="30480"/>
                  </a:cubicBezTo>
                  <a:cubicBezTo>
                    <a:pt x="2467051" y="26670"/>
                    <a:pt x="2332101" y="25400"/>
                    <a:pt x="2199329" y="22860"/>
                  </a:cubicBezTo>
                  <a:cubicBezTo>
                    <a:pt x="2179739" y="22860"/>
                    <a:pt x="2157973" y="22860"/>
                    <a:pt x="2138384" y="22860"/>
                  </a:cubicBezTo>
                  <a:cubicBezTo>
                    <a:pt x="2105735" y="22860"/>
                    <a:pt x="2073086" y="22860"/>
                    <a:pt x="2042614" y="22860"/>
                  </a:cubicBezTo>
                  <a:cubicBezTo>
                    <a:pt x="1972962" y="22860"/>
                    <a:pt x="1903311" y="22860"/>
                    <a:pt x="1835837" y="24130"/>
                  </a:cubicBezTo>
                  <a:cubicBezTo>
                    <a:pt x="1777068" y="25400"/>
                    <a:pt x="786716" y="29210"/>
                    <a:pt x="727948" y="29210"/>
                  </a:cubicBezTo>
                  <a:cubicBezTo>
                    <a:pt x="632177" y="29210"/>
                    <a:pt x="536407" y="26670"/>
                    <a:pt x="440637" y="33020"/>
                  </a:cubicBezTo>
                  <a:cubicBezTo>
                    <a:pt x="390575" y="36830"/>
                    <a:pt x="342690" y="36830"/>
                    <a:pt x="294804" y="38100"/>
                  </a:cubicBezTo>
                  <a:cubicBezTo>
                    <a:pt x="212094" y="41910"/>
                    <a:pt x="129383" y="45720"/>
                    <a:pt x="49530" y="50800"/>
                  </a:cubicBezTo>
                  <a:cubicBezTo>
                    <a:pt x="36830" y="50800"/>
                    <a:pt x="34290" y="53340"/>
                    <a:pt x="33020" y="65932"/>
                  </a:cubicBezTo>
                  <a:cubicBezTo>
                    <a:pt x="31750" y="74489"/>
                    <a:pt x="31750" y="83045"/>
                    <a:pt x="30480" y="91602"/>
                  </a:cubicBezTo>
                  <a:cubicBezTo>
                    <a:pt x="29210" y="105863"/>
                    <a:pt x="26670" y="119649"/>
                    <a:pt x="25400" y="133910"/>
                  </a:cubicBezTo>
                  <a:cubicBezTo>
                    <a:pt x="20320" y="149122"/>
                    <a:pt x="26670" y="520862"/>
                    <a:pt x="29210" y="536073"/>
                  </a:cubicBezTo>
                  <a:cubicBezTo>
                    <a:pt x="29210" y="552236"/>
                    <a:pt x="29210" y="568874"/>
                    <a:pt x="30480" y="585037"/>
                  </a:cubicBezTo>
                  <a:cubicBezTo>
                    <a:pt x="30480" y="596921"/>
                    <a:pt x="33020" y="608805"/>
                    <a:pt x="33020" y="620689"/>
                  </a:cubicBezTo>
                  <a:cubicBezTo>
                    <a:pt x="33020" y="633524"/>
                    <a:pt x="33020" y="646359"/>
                    <a:pt x="31750" y="660712"/>
                  </a:cubicBezTo>
                  <a:cubicBezTo>
                    <a:pt x="31750" y="664522"/>
                    <a:pt x="31750" y="667062"/>
                    <a:pt x="31750" y="670872"/>
                  </a:cubicBezTo>
                  <a:cubicBezTo>
                    <a:pt x="31750" y="681032"/>
                    <a:pt x="35560" y="684842"/>
                    <a:pt x="44450" y="684842"/>
                  </a:cubicBezTo>
                  <a:cubicBezTo>
                    <a:pt x="66261" y="684842"/>
                    <a:pt x="96734" y="686112"/>
                    <a:pt x="125030" y="686112"/>
                  </a:cubicBezTo>
                  <a:cubicBezTo>
                    <a:pt x="166385" y="686112"/>
                    <a:pt x="209917" y="683572"/>
                    <a:pt x="251272" y="686112"/>
                  </a:cubicBezTo>
                  <a:cubicBezTo>
                    <a:pt x="318747" y="689922"/>
                    <a:pt x="386222" y="692462"/>
                    <a:pt x="453696" y="691192"/>
                  </a:cubicBezTo>
                  <a:cubicBezTo>
                    <a:pt x="497228" y="689922"/>
                    <a:pt x="538583" y="692462"/>
                    <a:pt x="582115" y="692462"/>
                  </a:cubicBezTo>
                  <a:cubicBezTo>
                    <a:pt x="645237" y="692462"/>
                    <a:pt x="708358" y="691192"/>
                    <a:pt x="771480" y="692462"/>
                  </a:cubicBezTo>
                  <a:cubicBezTo>
                    <a:pt x="865073" y="693732"/>
                    <a:pt x="1892428" y="683572"/>
                    <a:pt x="1988199" y="686112"/>
                  </a:cubicBezTo>
                  <a:cubicBezTo>
                    <a:pt x="2029554" y="687382"/>
                    <a:pt x="2070909" y="688652"/>
                    <a:pt x="2110088" y="688652"/>
                  </a:cubicBezTo>
                  <a:cubicBezTo>
                    <a:pt x="2181916" y="691192"/>
                    <a:pt x="2251567" y="687382"/>
                    <a:pt x="2323395" y="691192"/>
                  </a:cubicBezTo>
                  <a:cubicBezTo>
                    <a:pt x="2382163" y="693732"/>
                    <a:pt x="2440931" y="693732"/>
                    <a:pt x="2499700" y="696272"/>
                  </a:cubicBezTo>
                  <a:cubicBezTo>
                    <a:pt x="2586763" y="700082"/>
                    <a:pt x="2673827" y="702622"/>
                    <a:pt x="2760891" y="703892"/>
                  </a:cubicBezTo>
                  <a:cubicBezTo>
                    <a:pt x="2793540" y="703892"/>
                    <a:pt x="2813215" y="702622"/>
                    <a:pt x="2833535" y="702622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29" id="29"/>
          <p:cNvSpPr txBox="true"/>
          <p:nvPr/>
        </p:nvSpPr>
        <p:spPr>
          <a:xfrm rot="0">
            <a:off x="276739" y="479257"/>
            <a:ext cx="2188216" cy="11455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583"/>
              </a:lnSpc>
            </a:pPr>
            <a:r>
              <a:rPr lang="en-US" sz="3274">
                <a:solidFill>
                  <a:srgbClr val="000000"/>
                </a:solidFill>
                <a:latin typeface="Aileron Heavy"/>
              </a:rPr>
              <a:t>MEET THE TEACHER 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3748696" y="501482"/>
            <a:ext cx="6629901" cy="9990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049"/>
              </a:lnSpc>
            </a:pPr>
            <a:r>
              <a:rPr lang="en-US" sz="5749">
                <a:solidFill>
                  <a:srgbClr val="000000"/>
                </a:solidFill>
                <a:latin typeface="Belleza Bold"/>
              </a:rPr>
              <a:t>Mr Jason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533162" y="4116281"/>
            <a:ext cx="2742461" cy="3822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080"/>
              </a:lnSpc>
            </a:pPr>
            <a:r>
              <a:rPr lang="en-US" sz="2200">
                <a:solidFill>
                  <a:srgbClr val="000000"/>
                </a:solidFill>
                <a:latin typeface="Now Bold"/>
              </a:rPr>
              <a:t>ABOUT ME 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4161067" y="4116281"/>
            <a:ext cx="2742461" cy="3822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080"/>
              </a:lnSpc>
            </a:pPr>
            <a:r>
              <a:rPr lang="en-US" sz="2200">
                <a:solidFill>
                  <a:srgbClr val="000000"/>
                </a:solidFill>
                <a:latin typeface="Now Bold"/>
              </a:rPr>
              <a:t>FAVORITES </a:t>
            </a:r>
          </a:p>
        </p:txBody>
      </p:sp>
      <p:sp>
        <p:nvSpPr>
          <p:cNvPr name="TextBox 33" id="33"/>
          <p:cNvSpPr txBox="true"/>
          <p:nvPr/>
        </p:nvSpPr>
        <p:spPr>
          <a:xfrm rot="1068610">
            <a:off x="4507913" y="7561112"/>
            <a:ext cx="2634097" cy="4755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846"/>
              </a:lnSpc>
            </a:pPr>
            <a:r>
              <a:rPr lang="en-US" sz="2747">
                <a:solidFill>
                  <a:srgbClr val="000000"/>
                </a:solidFill>
                <a:latin typeface="Now Bold"/>
              </a:rPr>
              <a:t>CONTACT ME 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533162" y="4716946"/>
            <a:ext cx="1233116" cy="2832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240"/>
              </a:lnSpc>
            </a:pPr>
            <a:r>
              <a:rPr lang="en-US" sz="1600">
                <a:solidFill>
                  <a:srgbClr val="000000"/>
                </a:solidFill>
                <a:latin typeface="Now Bold"/>
              </a:rPr>
              <a:t>experience:</a:t>
            </a:r>
          </a:p>
        </p:txBody>
      </p:sp>
      <p:sp>
        <p:nvSpPr>
          <p:cNvPr name="TextBox 35" id="35"/>
          <p:cNvSpPr txBox="true"/>
          <p:nvPr/>
        </p:nvSpPr>
        <p:spPr>
          <a:xfrm rot="1035442">
            <a:off x="4431242" y="7946303"/>
            <a:ext cx="972869" cy="349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797"/>
              </a:lnSpc>
            </a:pPr>
            <a:r>
              <a:rPr lang="en-US" sz="1998">
                <a:solidFill>
                  <a:srgbClr val="000000"/>
                </a:solidFill>
                <a:latin typeface="Now Bold"/>
              </a:rPr>
              <a:t>email: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533162" y="2070759"/>
            <a:ext cx="2742461" cy="3822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080"/>
              </a:lnSpc>
            </a:pPr>
            <a:r>
              <a:rPr lang="en-US" sz="2200">
                <a:solidFill>
                  <a:srgbClr val="000000"/>
                </a:solidFill>
                <a:latin typeface="Now Bold"/>
              </a:rPr>
              <a:t>INTRODUCTION 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533162" y="5143855"/>
            <a:ext cx="1233116" cy="2832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240"/>
              </a:lnSpc>
            </a:pPr>
            <a:r>
              <a:rPr lang="en-US" sz="1600">
                <a:solidFill>
                  <a:srgbClr val="000000"/>
                </a:solidFill>
                <a:latin typeface="Now Bold"/>
              </a:rPr>
              <a:t>family: 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533162" y="5570764"/>
            <a:ext cx="1233116" cy="2832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240"/>
              </a:lnSpc>
            </a:pPr>
            <a:r>
              <a:rPr lang="en-US" sz="1600">
                <a:solidFill>
                  <a:srgbClr val="000000"/>
                </a:solidFill>
                <a:latin typeface="Now Bold"/>
              </a:rPr>
              <a:t>pets: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1824246" y="4726471"/>
            <a:ext cx="1622699" cy="2736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240"/>
              </a:lnSpc>
            </a:pPr>
            <a:r>
              <a:rPr lang="en-US" sz="1600">
                <a:solidFill>
                  <a:srgbClr val="000000"/>
                </a:solidFill>
                <a:latin typeface="Now"/>
              </a:rPr>
              <a:t>10 years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1824246" y="5153380"/>
            <a:ext cx="1622699" cy="2736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240"/>
              </a:lnSpc>
            </a:pPr>
            <a:r>
              <a:rPr lang="en-US" sz="1600">
                <a:solidFill>
                  <a:srgbClr val="000000"/>
                </a:solidFill>
                <a:latin typeface="Now"/>
              </a:rPr>
              <a:t>1 son 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1824246" y="5580289"/>
            <a:ext cx="1622699" cy="2736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240"/>
              </a:lnSpc>
            </a:pPr>
            <a:r>
              <a:rPr lang="en-US" sz="1600">
                <a:solidFill>
                  <a:srgbClr val="000000"/>
                </a:solidFill>
                <a:latin typeface="Now"/>
              </a:rPr>
              <a:t>1 dog 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4186880" y="4716946"/>
            <a:ext cx="1233116" cy="2832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240"/>
              </a:lnSpc>
            </a:pPr>
            <a:r>
              <a:rPr lang="en-US" sz="1600">
                <a:solidFill>
                  <a:srgbClr val="000000"/>
                </a:solidFill>
                <a:latin typeface="Now Bold"/>
              </a:rPr>
              <a:t>food: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4186880" y="5137505"/>
            <a:ext cx="1233116" cy="2832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240"/>
              </a:lnSpc>
            </a:pPr>
            <a:r>
              <a:rPr lang="en-US" sz="1600">
                <a:solidFill>
                  <a:srgbClr val="000000"/>
                </a:solidFill>
                <a:latin typeface="Now Bold"/>
              </a:rPr>
              <a:t>place: 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4186880" y="5558064"/>
            <a:ext cx="1233116" cy="2832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240"/>
              </a:lnSpc>
            </a:pPr>
            <a:r>
              <a:rPr lang="en-US" sz="1600">
                <a:solidFill>
                  <a:srgbClr val="000000"/>
                </a:solidFill>
                <a:latin typeface="Now Bold"/>
              </a:rPr>
              <a:t>book: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5448980" y="4716946"/>
            <a:ext cx="1622699" cy="2736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240"/>
              </a:lnSpc>
            </a:pPr>
            <a:r>
              <a:rPr lang="en-US" sz="1600">
                <a:solidFill>
                  <a:srgbClr val="000000"/>
                </a:solidFill>
                <a:latin typeface="Now"/>
              </a:rPr>
              <a:t>Pad Thai 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5448980" y="5140680"/>
            <a:ext cx="1622699" cy="2736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240"/>
              </a:lnSpc>
            </a:pPr>
            <a:r>
              <a:rPr lang="en-US" sz="1600">
                <a:solidFill>
                  <a:srgbClr val="000000"/>
                </a:solidFill>
                <a:latin typeface="Now"/>
              </a:rPr>
              <a:t>Fiji 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5448980" y="5564414"/>
            <a:ext cx="1622699" cy="2736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240"/>
              </a:lnSpc>
            </a:pPr>
            <a:r>
              <a:rPr lang="en-US" sz="1600">
                <a:solidFill>
                  <a:srgbClr val="000000"/>
                </a:solidFill>
                <a:latin typeface="Now"/>
              </a:rPr>
              <a:t>sci-fi 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533162" y="5997673"/>
            <a:ext cx="1233116" cy="2832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240"/>
              </a:lnSpc>
            </a:pPr>
            <a:r>
              <a:rPr lang="en-US" sz="1600">
                <a:solidFill>
                  <a:srgbClr val="000000"/>
                </a:solidFill>
                <a:latin typeface="Now Bold"/>
              </a:rPr>
              <a:t>hobbies: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1824246" y="6007198"/>
            <a:ext cx="1622699" cy="2736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240"/>
              </a:lnSpc>
            </a:pPr>
            <a:r>
              <a:rPr lang="en-US" sz="1600">
                <a:solidFill>
                  <a:srgbClr val="000000"/>
                </a:solidFill>
                <a:latin typeface="Now"/>
              </a:rPr>
              <a:t>photography 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4186880" y="5978623"/>
            <a:ext cx="1233116" cy="2832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240"/>
              </a:lnSpc>
            </a:pPr>
            <a:r>
              <a:rPr lang="en-US" sz="1600">
                <a:solidFill>
                  <a:srgbClr val="000000"/>
                </a:solidFill>
                <a:latin typeface="Now Bold"/>
              </a:rPr>
              <a:t>subject: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5448980" y="5988148"/>
            <a:ext cx="1622699" cy="2736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240"/>
              </a:lnSpc>
            </a:pPr>
            <a:r>
              <a:rPr lang="en-US" sz="1600">
                <a:solidFill>
                  <a:srgbClr val="000000"/>
                </a:solidFill>
                <a:latin typeface="Now"/>
              </a:rPr>
              <a:t>technology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533162" y="2560212"/>
            <a:ext cx="6538517" cy="826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240"/>
              </a:lnSpc>
            </a:pPr>
            <a:r>
              <a:rPr lang="en-US" sz="1600">
                <a:solidFill>
                  <a:srgbClr val="000000"/>
                </a:solidFill>
                <a:latin typeface="Now"/>
              </a:rPr>
              <a:t>Hi friend! I’m Mr Grahame, your new Grade 2 teacher! I hope you have had a wonderful summer break and I look forward to meeting you on the first day of school!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DAFXIfC6mZM</dc:identifier>
  <dcterms:modified xsi:type="dcterms:W3CDTF">2011-08-01T06:04:30Z</dcterms:modified>
  <cp:revision>1</cp:revision>
  <dc:title>meet-the-teacher-letter-template</dc:title>
</cp:coreProperties>
</file>