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b78f58d71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3b78f58d71_1_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88620" y="402802"/>
            <a:ext cx="69951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88620" y="2346961"/>
            <a:ext cx="6995100" cy="66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388620" y="9322647"/>
            <a:ext cx="18135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2655570" y="9322647"/>
            <a:ext cx="24612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5570220" y="9322647"/>
            <a:ext cx="18135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49"/>
            <a:ext cx="3886200" cy="10058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5000">
        <p14:flip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Pcclark@greatschools.com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451625" y="5963700"/>
            <a:ext cx="2813100" cy="35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>
                <a:solidFill>
                  <a:srgbClr val="D9D9D9"/>
                </a:solidFill>
              </a:rPr>
              <a:t>List a couple of your favorite things to give your parents and students a glimpse 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My favorite </a:t>
            </a:r>
            <a:endParaRPr b="1" sz="1600">
              <a:solidFill>
                <a:srgbClr val="D9D9D9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Color:  Pink</a:t>
            </a:r>
            <a:endParaRPr b="1" sz="1600">
              <a:solidFill>
                <a:srgbClr val="D9D9D9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Food:  Mexican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Drink:  Diet Coke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Movie: 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Book: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TV Show:  I really don’t watch much TV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Place to Visit: Caribbean Beaches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-US" sz="1600">
                <a:solidFill>
                  <a:srgbClr val="D9D9D9"/>
                </a:solidFill>
              </a:rPr>
              <a:t>Subject:  Science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3609875" y="5603948"/>
            <a:ext cx="3609900" cy="15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>
                <a:solidFill>
                  <a:srgbClr val="D9D9D9"/>
                </a:solidFill>
              </a:rPr>
              <a:t>I am a Genoa graduate.  I attended Owens Community College to study Accounting.  We are always learning.</a:t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3694577" y="7982089"/>
            <a:ext cx="3525300" cy="15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</a:rPr>
              <a:t>E</a:t>
            </a:r>
            <a:r>
              <a:rPr lang="en-US" sz="1600">
                <a:solidFill>
                  <a:srgbClr val="D9D9D9"/>
                </a:solidFill>
              </a:rPr>
              <a:t>-mail: </a:t>
            </a:r>
            <a:r>
              <a:rPr lang="en-US" sz="1600" u="sng">
                <a:solidFill>
                  <a:schemeClr val="hlink"/>
                </a:solidFill>
                <a:hlinkClick r:id="rId4"/>
              </a:rPr>
              <a:t>Pcclark@greatschools.com</a:t>
            </a:r>
            <a:endParaRPr sz="1600">
              <a:solidFill>
                <a:srgbClr val="D9D9D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D9D9D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D9D9D9"/>
                </a:solidFill>
              </a:rPr>
              <a:t>Phone Number:419-000-7741 Ext. 43404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D9D9D9"/>
              </a:solidFill>
              <a:latin typeface="Andika"/>
              <a:ea typeface="Andika"/>
              <a:cs typeface="Andika"/>
              <a:sym typeface="Andika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3652275" y="2895175"/>
            <a:ext cx="3609900" cy="18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600">
                <a:solidFill>
                  <a:srgbClr val="D8D8D8"/>
                </a:solidFill>
              </a:rPr>
              <a:t>I have been married to Tim Mark for 33 years.  We have two children and one son-in-law, Matt, Sarah and Blair Skilliter.  We have been blessed with a new Granddaughter Amy Llyod.  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5201700" y="1504600"/>
            <a:ext cx="2018100" cy="5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Mrs. Mark</a:t>
            </a:r>
            <a:endParaRPr sz="4800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82425" y="2309800"/>
            <a:ext cx="2450400" cy="249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Place a photo o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5">
            <a:alphaModFix/>
          </a:blip>
          <a:srcRect b="0" l="175520" r="-175520" t="0"/>
          <a:stretch/>
        </p:blipFill>
        <p:spPr>
          <a:xfrm>
            <a:off x="451625" y="2510950"/>
            <a:ext cx="2603300" cy="237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