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790700" cx="304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8" roundtripDataSignature="AMtx7mh5ytPhN3J7agL+6tw07btVCX9i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7.png"/><Relationship Id="rId7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 amt="7999"/>
          </a:blip>
          <a:srcRect b="0" l="0" r="0" t="0"/>
          <a:stretch/>
        </p:blipFill>
        <p:spPr>
          <a:xfrm>
            <a:off x="-125574" y="787215"/>
            <a:ext cx="3311148" cy="13203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2928" y="710564"/>
            <a:ext cx="306496" cy="39294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1189725" y="643953"/>
            <a:ext cx="1562100" cy="4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4"/>
              <a:t>YOUR </a:t>
            </a:r>
            <a:br>
              <a:rPr lang="en-US" sz="1444"/>
            </a:br>
            <a:r>
              <a:rPr lang="en-US" sz="1444"/>
              <a:t>BUSINESS NAME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1189725" y="1041958"/>
            <a:ext cx="1161600" cy="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72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Real Estate and Property</a:t>
            </a:r>
            <a:endParaRPr/>
          </a:p>
        </p:txBody>
      </p:sp>
      <p:sp>
        <p:nvSpPr>
          <p:cNvPr id="88" name="Google Shape;88;p1"/>
          <p:cNvSpPr/>
          <p:nvPr/>
        </p:nvSpPr>
        <p:spPr>
          <a:xfrm rot="4935340">
            <a:off x="-415233" y="-712220"/>
            <a:ext cx="1576987" cy="1365671"/>
          </a:xfrm>
          <a:custGeom>
            <a:rect b="b" l="l" r="r" t="t"/>
            <a:pathLst>
              <a:path extrusionOk="0" h="5499100" w="6350000">
                <a:moveTo>
                  <a:pt x="0" y="5499100"/>
                </a:moveTo>
                <a:lnTo>
                  <a:pt x="3175000" y="0"/>
                </a:lnTo>
                <a:lnTo>
                  <a:pt x="6350000" y="5499100"/>
                </a:lnTo>
                <a:lnTo>
                  <a:pt x="0" y="54991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</p:sp>
      <p:sp>
        <p:nvSpPr>
          <p:cNvPr id="89" name="Google Shape;89;p1"/>
          <p:cNvSpPr/>
          <p:nvPr/>
        </p:nvSpPr>
        <p:spPr>
          <a:xfrm rot="-5686559">
            <a:off x="1740642" y="1135877"/>
            <a:ext cx="1761680" cy="1525615"/>
          </a:xfrm>
          <a:custGeom>
            <a:rect b="b" l="l" r="r" t="t"/>
            <a:pathLst>
              <a:path extrusionOk="0" h="5499100" w="6350000">
                <a:moveTo>
                  <a:pt x="0" y="5499100"/>
                </a:moveTo>
                <a:lnTo>
                  <a:pt x="3175000" y="0"/>
                </a:lnTo>
                <a:lnTo>
                  <a:pt x="6350000" y="5499100"/>
                </a:lnTo>
                <a:lnTo>
                  <a:pt x="0" y="5499100"/>
                </a:lnTo>
                <a:close/>
              </a:path>
            </a:pathLst>
          </a:custGeom>
          <a:solidFill>
            <a:srgbClr val="FFBF24"/>
          </a:solidFill>
          <a:ln>
            <a:noFill/>
          </a:ln>
        </p:spPr>
      </p:sp>
      <p:sp>
        <p:nvSpPr>
          <p:cNvPr id="90" name="Google Shape;90;p1"/>
          <p:cNvSpPr/>
          <p:nvPr/>
        </p:nvSpPr>
        <p:spPr>
          <a:xfrm rot="-2284883">
            <a:off x="-756680" y="316754"/>
            <a:ext cx="2700000" cy="85760"/>
          </a:xfrm>
          <a:prstGeom prst="rect">
            <a:avLst/>
          </a:prstGeom>
          <a:solidFill>
            <a:srgbClr val="FFBF2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 rot="8693216">
            <a:off x="1111464" y="1377003"/>
            <a:ext cx="2700000" cy="8576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/>
          <p:nvPr/>
        </p:nvSpPr>
        <p:spPr>
          <a:xfrm>
            <a:off x="-115949" y="-137401"/>
            <a:ext cx="851092" cy="2094647"/>
          </a:xfrm>
          <a:custGeom>
            <a:rect b="b" l="l" r="r" t="t"/>
            <a:pathLst>
              <a:path extrusionOk="0" h="4049418" w="1645351">
                <a:moveTo>
                  <a:pt x="0" y="0"/>
                </a:moveTo>
                <a:lnTo>
                  <a:pt x="1645351" y="0"/>
                </a:lnTo>
                <a:lnTo>
                  <a:pt x="1645351" y="4049418"/>
                </a:lnTo>
                <a:lnTo>
                  <a:pt x="0" y="4049418"/>
                </a:lnTo>
                <a:close/>
              </a:path>
            </a:pathLst>
          </a:custGeom>
          <a:solidFill>
            <a:srgbClr val="FFBF24"/>
          </a:solidFill>
          <a:ln>
            <a:noFill/>
          </a:ln>
        </p:spPr>
      </p:sp>
      <p:pic>
        <p:nvPicPr>
          <p:cNvPr id="97" name="Google Shape;9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3506" y="1043120"/>
            <a:ext cx="86839" cy="8683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25320" y="1189291"/>
            <a:ext cx="83212" cy="59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6398" y="1298845"/>
            <a:ext cx="61055" cy="83924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"/>
          <p:cNvSpPr txBox="1"/>
          <p:nvPr/>
        </p:nvSpPr>
        <p:spPr>
          <a:xfrm>
            <a:off x="1023506" y="388549"/>
            <a:ext cx="1609500" cy="2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44"/>
              <a:t>YOUR NAME HERE</a:t>
            </a:r>
            <a:endParaRPr b="1"/>
          </a:p>
        </p:txBody>
      </p:sp>
      <p:sp>
        <p:nvSpPr>
          <p:cNvPr id="101" name="Google Shape;101;p2"/>
          <p:cNvSpPr txBox="1"/>
          <p:nvPr/>
        </p:nvSpPr>
        <p:spPr>
          <a:xfrm>
            <a:off x="1023506" y="629084"/>
            <a:ext cx="1609371" cy="1641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998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ARCHITECT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1157452" y="1005020"/>
            <a:ext cx="1412348" cy="3901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83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123-456-7890</a:t>
            </a:r>
            <a:endParaRPr/>
          </a:p>
          <a:p>
            <a:pPr indent="0" lvl="0" marL="0" marR="0" rtl="0" algn="l">
              <a:lnSpc>
                <a:spcPct val="183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hello@reallygreatsite.com</a:t>
            </a:r>
            <a:endParaRPr/>
          </a:p>
          <a:p>
            <a:pPr indent="0" lvl="0" marL="0" marR="0" rtl="0" algn="l">
              <a:lnSpc>
                <a:spcPct val="18313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123 Anywhere St., Any City, ST 12345</a:t>
            </a:r>
            <a:endParaRPr/>
          </a:p>
        </p:txBody>
      </p:sp>
      <p:pic>
        <p:nvPicPr>
          <p:cNvPr id="103" name="Google Shape;103;p2"/>
          <p:cNvPicPr preferRelativeResize="0"/>
          <p:nvPr/>
        </p:nvPicPr>
        <p:blipFill rotWithShape="1">
          <a:blip r:embed="rId6">
            <a:alphaModFix/>
          </a:blip>
          <a:srcRect b="0" l="0" r="72986" t="0"/>
          <a:stretch/>
        </p:blipFill>
        <p:spPr>
          <a:xfrm>
            <a:off x="2272779" y="574468"/>
            <a:ext cx="894461" cy="132032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"/>
          <p:cNvSpPr/>
          <p:nvPr/>
        </p:nvSpPr>
        <p:spPr>
          <a:xfrm>
            <a:off x="765307" y="-159166"/>
            <a:ext cx="78832" cy="2253813"/>
          </a:xfrm>
          <a:custGeom>
            <a:rect b="b" l="l" r="r" t="t"/>
            <a:pathLst>
              <a:path extrusionOk="0" h="4357122" w="152400">
                <a:moveTo>
                  <a:pt x="0" y="0"/>
                </a:moveTo>
                <a:lnTo>
                  <a:pt x="152400" y="0"/>
                </a:lnTo>
                <a:lnTo>
                  <a:pt x="152400" y="4357122"/>
                </a:lnTo>
                <a:lnTo>
                  <a:pt x="0" y="43571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</p:sp>
      <p:pic>
        <p:nvPicPr>
          <p:cNvPr id="105" name="Google Shape;105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 rot="-5400000">
            <a:off x="202703" y="1326833"/>
            <a:ext cx="306496" cy="39294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"/>
          <p:cNvSpPr txBox="1"/>
          <p:nvPr/>
        </p:nvSpPr>
        <p:spPr>
          <a:xfrm rot="-5400000">
            <a:off x="-285731" y="526758"/>
            <a:ext cx="1161600" cy="4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90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44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TIMME INDUSTRIES</a:t>
            </a:r>
            <a:endParaRPr/>
          </a:p>
        </p:txBody>
      </p:sp>
      <p:sp>
        <p:nvSpPr>
          <p:cNvPr id="107" name="Google Shape;107;p2"/>
          <p:cNvSpPr txBox="1"/>
          <p:nvPr/>
        </p:nvSpPr>
        <p:spPr>
          <a:xfrm rot="-5400000">
            <a:off x="-51526" y="690557"/>
            <a:ext cx="1161600" cy="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726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9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Real Estate and Propert</a:t>
            </a:r>
            <a:r>
              <a:rPr lang="en-US" sz="498"/>
              <a:t>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