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3048000" cx="1790700"/>
  <p:notesSz cx="6858000" cy="9144000"/>
  <p:embeddedFontLst>
    <p:embeddedFont>
      <p:font typeface="Montserrat"/>
      <p:regular r:id="rId8"/>
      <p:bold r:id="rId9"/>
      <p:italic r:id="rId10"/>
      <p:boldItalic r:id="rId11"/>
    </p:embeddedFont>
    <p:embeddedFont>
      <p:font typeface="Montserrat ExtraBold"/>
      <p:bold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4" roundtripDataSignature="AMtx7milyLPIWUDh/YU7hNl19eSLYsnFC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boldItalic.fntdata"/><Relationship Id="rId10" Type="http://schemas.openxmlformats.org/officeDocument/2006/relationships/font" Target="fonts/Montserrat-italic.fntdata"/><Relationship Id="rId13" Type="http://schemas.openxmlformats.org/officeDocument/2006/relationships/font" Target="fonts/MontserratExtraBold-boldItalic.fntdata"/><Relationship Id="rId12" Type="http://schemas.openxmlformats.org/officeDocument/2006/relationships/font" Target="fonts/MontserratExtraBold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Montserrat-bold.fntdata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Montserra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5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7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8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9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9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7" Type="http://schemas.openxmlformats.org/officeDocument/2006/relationships/image" Target="../media/image8.png"/><Relationship Id="rId8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jpg"/><Relationship Id="rId4" Type="http://schemas.openxmlformats.org/officeDocument/2006/relationships/image" Target="../media/image7.png"/><Relationship Id="rId5" Type="http://schemas.openxmlformats.org/officeDocument/2006/relationships/image" Target="../media/image9.png"/><Relationship Id="rId6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 b="2704" l="5433" r="58429" t="4612"/>
          <a:stretch/>
        </p:blipFill>
        <p:spPr>
          <a:xfrm>
            <a:off x="0" y="0"/>
            <a:ext cx="1790700" cy="30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"/>
          <p:cNvPicPr preferRelativeResize="0"/>
          <p:nvPr/>
        </p:nvPicPr>
        <p:blipFill rotWithShape="1">
          <a:blip r:embed="rId4">
            <a:alphaModFix/>
          </a:blip>
          <a:srcRect b="60086" l="0" r="0" t="0"/>
          <a:stretch/>
        </p:blipFill>
        <p:spPr>
          <a:xfrm rot="-9797618">
            <a:off x="-205198" y="1307193"/>
            <a:ext cx="1103374" cy="440399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/>
          <p:cNvSpPr/>
          <p:nvPr/>
        </p:nvSpPr>
        <p:spPr>
          <a:xfrm rot="-1038627">
            <a:off x="-511522" y="1196495"/>
            <a:ext cx="2663478" cy="751948"/>
          </a:xfrm>
          <a:custGeom>
            <a:rect b="b" l="l" r="r" t="t"/>
            <a:pathLst>
              <a:path extrusionOk="0" h="1279130" w="4530812">
                <a:moveTo>
                  <a:pt x="0" y="0"/>
                </a:moveTo>
                <a:lnTo>
                  <a:pt x="4530812" y="0"/>
                </a:lnTo>
                <a:lnTo>
                  <a:pt x="4530812" y="1279130"/>
                </a:lnTo>
                <a:lnTo>
                  <a:pt x="0" y="1279130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</p:spPr>
      </p:sp>
      <p:sp>
        <p:nvSpPr>
          <p:cNvPr id="87" name="Google Shape;87;p1"/>
          <p:cNvSpPr/>
          <p:nvPr/>
        </p:nvSpPr>
        <p:spPr>
          <a:xfrm rot="-1038627">
            <a:off x="-417421" y="1938267"/>
            <a:ext cx="2663478" cy="1528503"/>
          </a:xfrm>
          <a:custGeom>
            <a:rect b="b" l="l" r="r" t="t"/>
            <a:pathLst>
              <a:path extrusionOk="0" h="2600118" w="4530812">
                <a:moveTo>
                  <a:pt x="0" y="0"/>
                </a:moveTo>
                <a:lnTo>
                  <a:pt x="4530812" y="0"/>
                </a:lnTo>
                <a:lnTo>
                  <a:pt x="4530812" y="2600118"/>
                </a:lnTo>
                <a:lnTo>
                  <a:pt x="0" y="2600118"/>
                </a:lnTo>
                <a:close/>
              </a:path>
            </a:pathLst>
          </a:custGeom>
          <a:solidFill>
            <a:srgbClr val="004AAD"/>
          </a:solidFill>
          <a:ln>
            <a:noFill/>
          </a:ln>
        </p:spPr>
      </p:sp>
      <p:pic>
        <p:nvPicPr>
          <p:cNvPr id="88" name="Google Shape;88;p1"/>
          <p:cNvPicPr preferRelativeResize="0"/>
          <p:nvPr/>
        </p:nvPicPr>
        <p:blipFill rotWithShape="1">
          <a:blip r:embed="rId5">
            <a:alphaModFix/>
          </a:blip>
          <a:srcRect b="0" l="1538" r="0" t="59425"/>
          <a:stretch/>
        </p:blipFill>
        <p:spPr>
          <a:xfrm rot="967141">
            <a:off x="755399" y="1640686"/>
            <a:ext cx="1262471" cy="520242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/>
          <p:nvPr/>
        </p:nvSpPr>
        <p:spPr>
          <a:xfrm rot="-1038627">
            <a:off x="648765" y="2967195"/>
            <a:ext cx="1417780" cy="465991"/>
          </a:xfrm>
          <a:custGeom>
            <a:rect b="b" l="l" r="r" t="t"/>
            <a:pathLst>
              <a:path extrusionOk="0" h="2299825" w="6997230">
                <a:moveTo>
                  <a:pt x="0" y="0"/>
                </a:moveTo>
                <a:lnTo>
                  <a:pt x="6997230" y="0"/>
                </a:lnTo>
                <a:lnTo>
                  <a:pt x="6997230" y="2299825"/>
                </a:lnTo>
                <a:lnTo>
                  <a:pt x="0" y="2299825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</p:spPr>
      </p:sp>
      <p:sp>
        <p:nvSpPr>
          <p:cNvPr id="90" name="Google Shape;90;p1"/>
          <p:cNvSpPr/>
          <p:nvPr/>
        </p:nvSpPr>
        <p:spPr>
          <a:xfrm>
            <a:off x="181786" y="2453001"/>
            <a:ext cx="170086" cy="170848"/>
          </a:xfrm>
          <a:custGeom>
            <a:rect b="b" l="l" r="r" t="t"/>
            <a:pathLst>
              <a:path extrusionOk="0" h="6350000" w="6321665">
                <a:moveTo>
                  <a:pt x="3160833" y="0"/>
                </a:moveTo>
                <a:lnTo>
                  <a:pt x="3160833" y="0"/>
                </a:lnTo>
                <a:cubicBezTo>
                  <a:pt x="4908795" y="7817"/>
                  <a:pt x="6321666" y="1427021"/>
                  <a:pt x="6321666" y="3175000"/>
                </a:cubicBezTo>
                <a:cubicBezTo>
                  <a:pt x="6321666" y="4922979"/>
                  <a:pt x="4908795" y="6342183"/>
                  <a:pt x="3160833" y="6350000"/>
                </a:cubicBezTo>
                <a:cubicBezTo>
                  <a:pt x="1412871" y="6342183"/>
                  <a:pt x="0" y="4922979"/>
                  <a:pt x="0" y="3175000"/>
                </a:cubicBezTo>
                <a:cubicBezTo>
                  <a:pt x="0" y="1427021"/>
                  <a:pt x="1412871" y="7817"/>
                  <a:pt x="3160833" y="0"/>
                </a:cubicBezTo>
                <a:close/>
              </a:path>
            </a:pathLst>
          </a:custGeom>
          <a:solidFill>
            <a:srgbClr val="FFCC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"/>
          <p:cNvSpPr/>
          <p:nvPr/>
        </p:nvSpPr>
        <p:spPr>
          <a:xfrm>
            <a:off x="181786" y="2709152"/>
            <a:ext cx="170086" cy="170848"/>
          </a:xfrm>
          <a:custGeom>
            <a:rect b="b" l="l" r="r" t="t"/>
            <a:pathLst>
              <a:path extrusionOk="0" h="6350000" w="6321665">
                <a:moveTo>
                  <a:pt x="3160833" y="0"/>
                </a:moveTo>
                <a:lnTo>
                  <a:pt x="3160833" y="0"/>
                </a:lnTo>
                <a:cubicBezTo>
                  <a:pt x="4908795" y="7817"/>
                  <a:pt x="6321666" y="1427021"/>
                  <a:pt x="6321666" y="3175000"/>
                </a:cubicBezTo>
                <a:cubicBezTo>
                  <a:pt x="6321666" y="4922979"/>
                  <a:pt x="4908795" y="6342183"/>
                  <a:pt x="3160833" y="6350000"/>
                </a:cubicBezTo>
                <a:cubicBezTo>
                  <a:pt x="1412871" y="6342183"/>
                  <a:pt x="0" y="4922979"/>
                  <a:pt x="0" y="3175000"/>
                </a:cubicBezTo>
                <a:cubicBezTo>
                  <a:pt x="0" y="1427021"/>
                  <a:pt x="1412871" y="7817"/>
                  <a:pt x="3160833" y="0"/>
                </a:cubicBezTo>
                <a:close/>
              </a:path>
            </a:pathLst>
          </a:custGeom>
          <a:solidFill>
            <a:srgbClr val="FFCC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2" name="Google Shape;92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20214" y="2491726"/>
            <a:ext cx="93230" cy="934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"/>
          <p:cNvSpPr/>
          <p:nvPr/>
        </p:nvSpPr>
        <p:spPr>
          <a:xfrm>
            <a:off x="181786" y="2186886"/>
            <a:ext cx="170086" cy="170848"/>
          </a:xfrm>
          <a:custGeom>
            <a:rect b="b" l="l" r="r" t="t"/>
            <a:pathLst>
              <a:path extrusionOk="0" h="6350000" w="6321665">
                <a:moveTo>
                  <a:pt x="3160833" y="0"/>
                </a:moveTo>
                <a:lnTo>
                  <a:pt x="3160833" y="0"/>
                </a:lnTo>
                <a:cubicBezTo>
                  <a:pt x="4908795" y="7817"/>
                  <a:pt x="6321666" y="1427021"/>
                  <a:pt x="6321666" y="3175000"/>
                </a:cubicBezTo>
                <a:cubicBezTo>
                  <a:pt x="6321666" y="4922979"/>
                  <a:pt x="4908795" y="6342183"/>
                  <a:pt x="3160833" y="6350000"/>
                </a:cubicBezTo>
                <a:cubicBezTo>
                  <a:pt x="1412871" y="6342183"/>
                  <a:pt x="0" y="4922979"/>
                  <a:pt x="0" y="3175000"/>
                </a:cubicBezTo>
                <a:cubicBezTo>
                  <a:pt x="0" y="1427021"/>
                  <a:pt x="1412871" y="7817"/>
                  <a:pt x="3160833" y="0"/>
                </a:cubicBezTo>
                <a:close/>
              </a:path>
            </a:pathLst>
          </a:custGeom>
          <a:solidFill>
            <a:srgbClr val="FFCC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4" name="Google Shape;94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12367" y="2217849"/>
            <a:ext cx="108923" cy="108923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32027" y="2741110"/>
            <a:ext cx="69603" cy="106932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"/>
          <p:cNvSpPr txBox="1"/>
          <p:nvPr/>
        </p:nvSpPr>
        <p:spPr>
          <a:xfrm>
            <a:off x="181405" y="1354175"/>
            <a:ext cx="1311600" cy="37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Marceline Anderson</a:t>
            </a:r>
            <a:endParaRPr/>
          </a:p>
        </p:txBody>
      </p:sp>
      <p:sp>
        <p:nvSpPr>
          <p:cNvPr id="97" name="Google Shape;97;p1"/>
          <p:cNvSpPr txBox="1"/>
          <p:nvPr/>
        </p:nvSpPr>
        <p:spPr>
          <a:xfrm>
            <a:off x="439776" y="2177361"/>
            <a:ext cx="1053202" cy="958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98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123-456-7890</a:t>
            </a:r>
            <a:endParaRPr/>
          </a:p>
        </p:txBody>
      </p:sp>
      <p:sp>
        <p:nvSpPr>
          <p:cNvPr id="98" name="Google Shape;98;p1"/>
          <p:cNvSpPr txBox="1"/>
          <p:nvPr/>
        </p:nvSpPr>
        <p:spPr>
          <a:xfrm>
            <a:off x="439776" y="2443476"/>
            <a:ext cx="1053202" cy="958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98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hello@reallygreatsite.com</a:t>
            </a:r>
            <a:endParaRPr/>
          </a:p>
        </p:txBody>
      </p:sp>
      <p:sp>
        <p:nvSpPr>
          <p:cNvPr id="99" name="Google Shape;99;p1"/>
          <p:cNvSpPr txBox="1"/>
          <p:nvPr/>
        </p:nvSpPr>
        <p:spPr>
          <a:xfrm>
            <a:off x="439776" y="2540649"/>
            <a:ext cx="1053202" cy="958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98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www.reallygreatsite.com</a:t>
            </a:r>
            <a:endParaRPr/>
          </a:p>
        </p:txBody>
      </p:sp>
      <p:sp>
        <p:nvSpPr>
          <p:cNvPr id="100" name="Google Shape;100;p1"/>
          <p:cNvSpPr txBox="1"/>
          <p:nvPr/>
        </p:nvSpPr>
        <p:spPr>
          <a:xfrm>
            <a:off x="439776" y="2274985"/>
            <a:ext cx="1053202" cy="958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98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123-456-7890</a:t>
            </a:r>
            <a:endParaRPr/>
          </a:p>
        </p:txBody>
      </p:sp>
      <p:sp>
        <p:nvSpPr>
          <p:cNvPr id="101" name="Google Shape;101;p1"/>
          <p:cNvSpPr txBox="1"/>
          <p:nvPr/>
        </p:nvSpPr>
        <p:spPr>
          <a:xfrm>
            <a:off x="439776" y="2692112"/>
            <a:ext cx="925001" cy="1828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123 Anywhere St., Any City, ST 12345</a:t>
            </a:r>
            <a:endParaRPr/>
          </a:p>
        </p:txBody>
      </p:sp>
      <p:sp>
        <p:nvSpPr>
          <p:cNvPr id="102" name="Google Shape;102;p1"/>
          <p:cNvSpPr txBox="1"/>
          <p:nvPr/>
        </p:nvSpPr>
        <p:spPr>
          <a:xfrm>
            <a:off x="181405" y="1732400"/>
            <a:ext cx="1053202" cy="11023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9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0" u="none" cap="none" strike="noStrike">
                <a:solidFill>
                  <a:srgbClr val="004AAD"/>
                </a:solidFill>
                <a:latin typeface="Montserrat"/>
                <a:ea typeface="Montserrat"/>
                <a:cs typeface="Montserrat"/>
                <a:sym typeface="Montserrat"/>
              </a:rPr>
              <a:t>General Manager</a:t>
            </a:r>
            <a:endParaRPr/>
          </a:p>
        </p:txBody>
      </p:sp>
      <p:pic>
        <p:nvPicPr>
          <p:cNvPr id="103" name="Google Shape;103;p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81405" y="180000"/>
            <a:ext cx="181249" cy="181249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"/>
          <p:cNvSpPr txBox="1"/>
          <p:nvPr/>
        </p:nvSpPr>
        <p:spPr>
          <a:xfrm>
            <a:off x="417633" y="199050"/>
            <a:ext cx="627585" cy="1669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0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INGOUDE COMPANY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2"/>
          <p:cNvPicPr preferRelativeResize="0"/>
          <p:nvPr/>
        </p:nvPicPr>
        <p:blipFill rotWithShape="1">
          <a:blip r:embed="rId3">
            <a:alphaModFix/>
          </a:blip>
          <a:srcRect b="392" l="50640" r="10552" t="0"/>
          <a:stretch/>
        </p:blipFill>
        <p:spPr>
          <a:xfrm>
            <a:off x="0" y="0"/>
            <a:ext cx="1790700" cy="304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2"/>
          <p:cNvSpPr/>
          <p:nvPr/>
        </p:nvSpPr>
        <p:spPr>
          <a:xfrm rot="-1038627">
            <a:off x="-328144" y="2265602"/>
            <a:ext cx="2423358" cy="781790"/>
          </a:xfrm>
          <a:custGeom>
            <a:rect b="b" l="l" r="r" t="t"/>
            <a:pathLst>
              <a:path extrusionOk="0" h="1329894" w="4122346">
                <a:moveTo>
                  <a:pt x="0" y="0"/>
                </a:moveTo>
                <a:lnTo>
                  <a:pt x="4122346" y="0"/>
                </a:lnTo>
                <a:lnTo>
                  <a:pt x="4122346" y="1329894"/>
                </a:lnTo>
                <a:lnTo>
                  <a:pt x="0" y="1329894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</p:spPr>
      </p:sp>
      <p:pic>
        <p:nvPicPr>
          <p:cNvPr id="111" name="Google Shape;111;p2"/>
          <p:cNvPicPr preferRelativeResize="0"/>
          <p:nvPr/>
        </p:nvPicPr>
        <p:blipFill rotWithShape="1">
          <a:blip r:embed="rId4">
            <a:alphaModFix/>
          </a:blip>
          <a:srcRect b="60086" l="0" r="0" t="0"/>
          <a:stretch/>
        </p:blipFill>
        <p:spPr>
          <a:xfrm rot="-9797618">
            <a:off x="-228516" y="2135453"/>
            <a:ext cx="1513459" cy="60408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2"/>
          <p:cNvSpPr/>
          <p:nvPr/>
        </p:nvSpPr>
        <p:spPr>
          <a:xfrm rot="-1038627">
            <a:off x="342659" y="2960549"/>
            <a:ext cx="1718602" cy="492559"/>
          </a:xfrm>
          <a:custGeom>
            <a:rect b="b" l="l" r="r" t="t"/>
            <a:pathLst>
              <a:path extrusionOk="0" h="837886" w="2923494">
                <a:moveTo>
                  <a:pt x="0" y="0"/>
                </a:moveTo>
                <a:lnTo>
                  <a:pt x="2923494" y="0"/>
                </a:lnTo>
                <a:lnTo>
                  <a:pt x="2923494" y="837886"/>
                </a:lnTo>
                <a:lnTo>
                  <a:pt x="0" y="837886"/>
                </a:lnTo>
                <a:close/>
              </a:path>
            </a:pathLst>
          </a:custGeom>
          <a:solidFill>
            <a:srgbClr val="004AAD"/>
          </a:solidFill>
          <a:ln>
            <a:noFill/>
          </a:ln>
        </p:spPr>
      </p:sp>
      <p:pic>
        <p:nvPicPr>
          <p:cNvPr id="113" name="Google Shape;113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28213" y="930730"/>
            <a:ext cx="181249" cy="1812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2"/>
          <p:cNvPicPr preferRelativeResize="0"/>
          <p:nvPr/>
        </p:nvPicPr>
        <p:blipFill rotWithShape="1">
          <a:blip r:embed="rId6">
            <a:alphaModFix/>
          </a:blip>
          <a:srcRect b="60086" l="0" r="0" t="0"/>
          <a:stretch/>
        </p:blipFill>
        <p:spPr>
          <a:xfrm rot="-9797618">
            <a:off x="-110684" y="-664022"/>
            <a:ext cx="2504012" cy="999448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"/>
          <p:cNvSpPr/>
          <p:nvPr/>
        </p:nvSpPr>
        <p:spPr>
          <a:xfrm>
            <a:off x="829204" y="2531992"/>
            <a:ext cx="141593" cy="25224"/>
          </a:xfrm>
          <a:custGeom>
            <a:rect b="b" l="l" r="r" t="t"/>
            <a:pathLst>
              <a:path extrusionOk="0" h="1913890" w="10743323">
                <a:moveTo>
                  <a:pt x="0" y="0"/>
                </a:moveTo>
                <a:lnTo>
                  <a:pt x="10743323" y="0"/>
                </a:lnTo>
                <a:lnTo>
                  <a:pt x="10743323" y="1913890"/>
                </a:lnTo>
                <a:lnTo>
                  <a:pt x="0" y="1913890"/>
                </a:lnTo>
                <a:close/>
              </a:path>
            </a:pathLst>
          </a:custGeom>
          <a:solidFill>
            <a:srgbClr val="004AAD"/>
          </a:solidFill>
          <a:ln>
            <a:noFill/>
          </a:ln>
        </p:spPr>
      </p:sp>
      <p:sp>
        <p:nvSpPr>
          <p:cNvPr id="116" name="Google Shape;116;p2"/>
          <p:cNvSpPr txBox="1"/>
          <p:nvPr/>
        </p:nvSpPr>
        <p:spPr>
          <a:xfrm>
            <a:off x="764442" y="949780"/>
            <a:ext cx="627585" cy="1669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0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INGOUDE COMPANY</a:t>
            </a:r>
            <a:endParaRPr/>
          </a:p>
        </p:txBody>
      </p:sp>
      <p:sp>
        <p:nvSpPr>
          <p:cNvPr id="117" name="Google Shape;117;p2"/>
          <p:cNvSpPr txBox="1"/>
          <p:nvPr/>
        </p:nvSpPr>
        <p:spPr>
          <a:xfrm>
            <a:off x="309888" y="2603810"/>
            <a:ext cx="1180224" cy="958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8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004AAD"/>
                </a:solidFill>
                <a:latin typeface="Montserrat"/>
                <a:ea typeface="Montserrat"/>
                <a:cs typeface="Montserrat"/>
                <a:sym typeface="Montserrat"/>
              </a:rPr>
              <a:t>www.reallygreatsite.com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