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828800" cx="3200400"/>
  <p:notesSz cx="6858000" cy="9144000"/>
  <p:embeddedFontLst>
    <p:embeddedFont>
      <p:font typeface="Cinzel"/>
      <p:regular r:id="rId8"/>
      <p:bold r:id="rId9"/>
    </p:embeddedFont>
    <p:embeddedFont>
      <p:font typeface="Abhaya Libre"/>
      <p:regular r:id="rId10"/>
      <p:bold r:id="rId11"/>
    </p:embeddedFont>
    <p:embeddedFont>
      <p:font typeface="Dancing Script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8" roundtripDataSignature="AMtx7mgVa9QXrJEEGGuGfh8Gb5mKMhnL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hayaLibre-bold.fntdata"/><Relationship Id="rId10" Type="http://schemas.openxmlformats.org/officeDocument/2006/relationships/font" Target="fonts/AbhayaLibre-regular.fntdata"/><Relationship Id="rId13" Type="http://schemas.openxmlformats.org/officeDocument/2006/relationships/font" Target="fonts/DancingScript-bold.fntdata"/><Relationship Id="rId12" Type="http://schemas.openxmlformats.org/officeDocument/2006/relationships/font" Target="fonts/DancingScrip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inzel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font" Target="fonts/Cinze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826A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478568" y="1131004"/>
            <a:ext cx="1443696" cy="697796"/>
          </a:xfrm>
          <a:custGeom>
            <a:rect b="b" l="l" r="r" t="t"/>
            <a:pathLst>
              <a:path extrusionOk="0" h="1173708" w="2428328">
                <a:moveTo>
                  <a:pt x="0" y="0"/>
                </a:moveTo>
                <a:lnTo>
                  <a:pt x="2428328" y="0"/>
                </a:lnTo>
                <a:lnTo>
                  <a:pt x="2428328" y="1173708"/>
                </a:lnTo>
                <a:lnTo>
                  <a:pt x="0" y="1173708"/>
                </a:lnTo>
                <a:close/>
              </a:path>
            </a:pathLst>
          </a:custGeom>
          <a:solidFill>
            <a:srgbClr val="373D3B"/>
          </a:solidFill>
          <a:ln>
            <a:noFill/>
          </a:ln>
        </p:spPr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18087" l="0" r="0" t="979"/>
          <a:stretch/>
        </p:blipFill>
        <p:spPr>
          <a:xfrm>
            <a:off x="0" y="0"/>
            <a:ext cx="1508305" cy="18288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1589222" y="775102"/>
            <a:ext cx="1192800" cy="1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6998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382" u="none" cap="none" strike="noStrike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real estate agent</a:t>
            </a:r>
            <a:endParaRPr sz="500"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1594894" y="53990"/>
            <a:ext cx="1187100" cy="6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2" u="none" cap="none" strike="noStrike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SARAH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2" u="none" cap="none" strike="noStrike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ANNE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 rot="5400000">
            <a:off x="2146932" y="775332"/>
            <a:ext cx="1828800" cy="278136"/>
          </a:xfrm>
          <a:custGeom>
            <a:rect b="b" l="l" r="r" t="t"/>
            <a:pathLst>
              <a:path extrusionOk="0" h="362708" w="2384875">
                <a:moveTo>
                  <a:pt x="0" y="0"/>
                </a:moveTo>
                <a:lnTo>
                  <a:pt x="2384875" y="0"/>
                </a:lnTo>
                <a:lnTo>
                  <a:pt x="2384875" y="362708"/>
                </a:lnTo>
                <a:lnTo>
                  <a:pt x="0" y="362708"/>
                </a:lnTo>
                <a:close/>
              </a:path>
            </a:pathLst>
          </a:custGeom>
          <a:solidFill>
            <a:srgbClr val="DDCABC"/>
          </a:solidFill>
          <a:ln>
            <a:noFill/>
          </a:ln>
        </p:spPr>
      </p:sp>
      <p:sp>
        <p:nvSpPr>
          <p:cNvPr id="89" name="Google Shape;89;p1"/>
          <p:cNvSpPr txBox="1"/>
          <p:nvPr/>
        </p:nvSpPr>
        <p:spPr>
          <a:xfrm rot="5400000">
            <a:off x="2174810" y="854196"/>
            <a:ext cx="1773044" cy="1204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7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2" u="none" cap="none" strike="noStrike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kingstone real estate co.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34104" y="1219450"/>
            <a:ext cx="77767" cy="78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640761" y="1663483"/>
            <a:ext cx="72120" cy="72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648053" y="1509947"/>
            <a:ext cx="57536" cy="82194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640761" y="1385119"/>
            <a:ext cx="64452" cy="46003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/>
        </p:nvSpPr>
        <p:spPr>
          <a:xfrm>
            <a:off x="1760180" y="1212993"/>
            <a:ext cx="1218718" cy="81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1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123-456-7890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760180" y="1359981"/>
            <a:ext cx="1218718" cy="81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1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hello@reallygreatsite.com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1760180" y="1653958"/>
            <a:ext cx="1218718" cy="81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1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www.reallygreatsite.com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1760180" y="1500422"/>
            <a:ext cx="1218718" cy="816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2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1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123 Anywhere St., Any City, ST 12345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826A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/>
          <p:nvPr/>
        </p:nvSpPr>
        <p:spPr>
          <a:xfrm>
            <a:off x="1413535" y="398228"/>
            <a:ext cx="340170" cy="370588"/>
          </a:xfrm>
          <a:custGeom>
            <a:rect b="b" l="l" r="r" t="t"/>
            <a:pathLst>
              <a:path extrusionOk="0" h="2085028" w="1913890">
                <a:moveTo>
                  <a:pt x="0" y="0"/>
                </a:moveTo>
                <a:lnTo>
                  <a:pt x="1913890" y="0"/>
                </a:lnTo>
                <a:lnTo>
                  <a:pt x="1913890" y="2085028"/>
                </a:lnTo>
                <a:lnTo>
                  <a:pt x="0" y="208502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3" name="Google Shape;103;p2"/>
          <p:cNvSpPr txBox="1"/>
          <p:nvPr/>
        </p:nvSpPr>
        <p:spPr>
          <a:xfrm>
            <a:off x="1361026" y="409954"/>
            <a:ext cx="445200" cy="3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39" u="none" cap="none" strike="noStrike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20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39" u="none" cap="none" strike="noStrike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2</a:t>
            </a:r>
            <a:r>
              <a:rPr lang="en-US" sz="1139">
                <a:solidFill>
                  <a:srgbClr val="373D3B"/>
                </a:solidFill>
                <a:latin typeface="Cinzel"/>
                <a:ea typeface="Cinzel"/>
                <a:cs typeface="Cinzel"/>
                <a:sym typeface="Cinzel"/>
              </a:rPr>
              <a:t>2</a:t>
            </a:r>
            <a:endParaRPr/>
          </a:p>
        </p:txBody>
      </p:sp>
      <p:sp>
        <p:nvSpPr>
          <p:cNvPr id="104" name="Google Shape;104;p2"/>
          <p:cNvSpPr txBox="1"/>
          <p:nvPr/>
        </p:nvSpPr>
        <p:spPr>
          <a:xfrm>
            <a:off x="585923" y="754143"/>
            <a:ext cx="2028600" cy="25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997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31" u="none" cap="none" strike="noStrike">
                <a:solidFill>
                  <a:srgbClr val="FFFFFF"/>
                </a:solidFill>
                <a:latin typeface="Abhaya Libre"/>
                <a:ea typeface="Abhaya Libre"/>
                <a:cs typeface="Abhaya Libre"/>
                <a:sym typeface="Abhaya Libre"/>
              </a:rPr>
              <a:t>KINGSTON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1021573" y="958850"/>
            <a:ext cx="1124100" cy="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356" u="none" cap="none" strike="noStrike">
                <a:solidFill>
                  <a:srgbClr val="373D3B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realty co.</a:t>
            </a:r>
            <a:endParaRPr sz="100"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