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790700" cx="3048000"/>
  <p:notesSz cx="6858000" cy="9144000"/>
  <p:embeddedFontLst>
    <p:embeddedFont>
      <p:font typeface="Montserrat"/>
      <p:bold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gLfMI95lurRtitEOwtDp40Objs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392" r="0" t="41480"/>
          <a:stretch/>
        </p:blipFill>
        <p:spPr>
          <a:xfrm>
            <a:off x="0" y="0"/>
            <a:ext cx="3048000" cy="17907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 rot="-2959396">
            <a:off x="642883" y="-295051"/>
            <a:ext cx="3561799" cy="2640707"/>
          </a:xfrm>
          <a:custGeom>
            <a:rect b="b" l="l" r="r" t="t"/>
            <a:pathLst>
              <a:path extrusionOk="0" h="5105074" w="6885748">
                <a:moveTo>
                  <a:pt x="0" y="0"/>
                </a:moveTo>
                <a:lnTo>
                  <a:pt x="6885748" y="0"/>
                </a:lnTo>
                <a:lnTo>
                  <a:pt x="6885748" y="5105074"/>
                </a:lnTo>
                <a:lnTo>
                  <a:pt x="0" y="5105074"/>
                </a:lnTo>
                <a:close/>
              </a:path>
            </a:pathLst>
          </a:custGeom>
          <a:solidFill>
            <a:srgbClr val="31373E"/>
          </a:solidFill>
          <a:ln>
            <a:noFill/>
          </a:ln>
        </p:spPr>
      </p:sp>
      <p:sp>
        <p:nvSpPr>
          <p:cNvPr id="86" name="Google Shape;86;p1"/>
          <p:cNvSpPr txBox="1"/>
          <p:nvPr/>
        </p:nvSpPr>
        <p:spPr>
          <a:xfrm>
            <a:off x="980426" y="1064457"/>
            <a:ext cx="1676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99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YOUR BUSINESS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980426" y="1220032"/>
            <a:ext cx="1676051" cy="958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INTERIOR DESIGN</a:t>
            </a:r>
            <a:endParaRPr/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5400000">
            <a:off x="1547842" y="484083"/>
            <a:ext cx="541220" cy="5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 rot="-5400000">
            <a:off x="1974896" y="852058"/>
            <a:ext cx="1440000" cy="95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www.reallygreatsite.com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"/>
          <p:cNvPicPr preferRelativeResize="0"/>
          <p:nvPr/>
        </p:nvPicPr>
        <p:blipFill rotWithShape="1">
          <a:blip r:embed="rId3">
            <a:alphaModFix amt="19999"/>
          </a:blip>
          <a:srcRect b="31680" l="0" r="392" t="9798"/>
          <a:stretch/>
        </p:blipFill>
        <p:spPr>
          <a:xfrm>
            <a:off x="0" y="0"/>
            <a:ext cx="3048000" cy="17907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"/>
          <p:cNvSpPr/>
          <p:nvPr/>
        </p:nvSpPr>
        <p:spPr>
          <a:xfrm rot="-2465232">
            <a:off x="-264249" y="-590176"/>
            <a:ext cx="1998175" cy="3522988"/>
          </a:xfrm>
          <a:custGeom>
            <a:rect b="b" l="l" r="r" t="t"/>
            <a:pathLst>
              <a:path extrusionOk="0" h="6810718" w="3862917">
                <a:moveTo>
                  <a:pt x="0" y="0"/>
                </a:moveTo>
                <a:lnTo>
                  <a:pt x="3862917" y="0"/>
                </a:lnTo>
                <a:lnTo>
                  <a:pt x="3862917" y="6810718"/>
                </a:lnTo>
                <a:lnTo>
                  <a:pt x="0" y="681071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6" name="Google Shape;96;p2"/>
          <p:cNvSpPr/>
          <p:nvPr/>
        </p:nvSpPr>
        <p:spPr>
          <a:xfrm rot="-2465232">
            <a:off x="2038397" y="-86543"/>
            <a:ext cx="1214261" cy="1013118"/>
          </a:xfrm>
          <a:custGeom>
            <a:rect b="b" l="l" r="r" t="t"/>
            <a:pathLst>
              <a:path extrusionOk="0" h="1958583" w="2347436">
                <a:moveTo>
                  <a:pt x="0" y="0"/>
                </a:moveTo>
                <a:lnTo>
                  <a:pt x="2347436" y="0"/>
                </a:lnTo>
                <a:lnTo>
                  <a:pt x="2347436" y="1958583"/>
                </a:lnTo>
                <a:lnTo>
                  <a:pt x="0" y="1958583"/>
                </a:lnTo>
                <a:close/>
              </a:path>
            </a:pathLst>
          </a:custGeom>
          <a:solidFill>
            <a:srgbClr val="31373E"/>
          </a:solidFill>
          <a:ln>
            <a:noFill/>
          </a:ln>
        </p:spPr>
      </p:sp>
      <p:pic>
        <p:nvPicPr>
          <p:cNvPr id="97" name="Google Shape;97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5400000">
            <a:off x="2350483" y="266360"/>
            <a:ext cx="420082" cy="420082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/>
          <p:cNvSpPr/>
          <p:nvPr/>
        </p:nvSpPr>
        <p:spPr>
          <a:xfrm rot="-2465232">
            <a:off x="2439434" y="1025488"/>
            <a:ext cx="1027634" cy="759962"/>
          </a:xfrm>
          <a:custGeom>
            <a:rect b="b" l="l" r="r" t="t"/>
            <a:pathLst>
              <a:path extrusionOk="0" h="1469177" w="1986645">
                <a:moveTo>
                  <a:pt x="0" y="0"/>
                </a:moveTo>
                <a:lnTo>
                  <a:pt x="1986645" y="0"/>
                </a:lnTo>
                <a:lnTo>
                  <a:pt x="1986645" y="1469177"/>
                </a:lnTo>
                <a:lnTo>
                  <a:pt x="0" y="1469177"/>
                </a:lnTo>
                <a:close/>
              </a:path>
            </a:pathLst>
          </a:custGeom>
          <a:solidFill>
            <a:srgbClr val="1C232B"/>
          </a:solidFill>
          <a:ln>
            <a:noFill/>
          </a:ln>
        </p:spPr>
      </p:sp>
      <p:sp>
        <p:nvSpPr>
          <p:cNvPr id="99" name="Google Shape;99;p2"/>
          <p:cNvSpPr txBox="1"/>
          <p:nvPr/>
        </p:nvSpPr>
        <p:spPr>
          <a:xfrm>
            <a:off x="297620" y="890475"/>
            <a:ext cx="1698210" cy="95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1C232B"/>
                </a:solidFill>
                <a:latin typeface="Montserrat"/>
                <a:ea typeface="Montserrat"/>
                <a:cs typeface="Montserrat"/>
                <a:sym typeface="Montserrat"/>
              </a:rPr>
              <a:t>123-456-7890</a:t>
            </a:r>
            <a:endParaRPr/>
          </a:p>
        </p:txBody>
      </p:sp>
      <p:sp>
        <p:nvSpPr>
          <p:cNvPr id="100" name="Google Shape;100;p2"/>
          <p:cNvSpPr txBox="1"/>
          <p:nvPr/>
        </p:nvSpPr>
        <p:spPr>
          <a:xfrm>
            <a:off x="297620" y="1408641"/>
            <a:ext cx="2018635" cy="95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1C232B"/>
                </a:solidFill>
                <a:latin typeface="Montserrat"/>
                <a:ea typeface="Montserrat"/>
                <a:cs typeface="Montserrat"/>
                <a:sym typeface="Montserrat"/>
              </a:rPr>
              <a:t>123 Anywhere St., Any City</a:t>
            </a:r>
            <a:endParaRPr/>
          </a:p>
        </p:txBody>
      </p:sp>
      <p:sp>
        <p:nvSpPr>
          <p:cNvPr id="101" name="Google Shape;101;p2"/>
          <p:cNvSpPr txBox="1"/>
          <p:nvPr/>
        </p:nvSpPr>
        <p:spPr>
          <a:xfrm>
            <a:off x="297620" y="1235919"/>
            <a:ext cx="1698210" cy="95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1C232B"/>
                </a:solidFill>
                <a:latin typeface="Montserrat"/>
                <a:ea typeface="Montserrat"/>
                <a:cs typeface="Montserrat"/>
                <a:sym typeface="Montserrat"/>
              </a:rPr>
              <a:t>@reallygreatsite</a:t>
            </a:r>
            <a:endParaRPr/>
          </a:p>
        </p:txBody>
      </p:sp>
      <p:sp>
        <p:nvSpPr>
          <p:cNvPr id="102" name="Google Shape;102;p2"/>
          <p:cNvSpPr txBox="1"/>
          <p:nvPr/>
        </p:nvSpPr>
        <p:spPr>
          <a:xfrm>
            <a:off x="297620" y="1063197"/>
            <a:ext cx="1698210" cy="95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1C232B"/>
                </a:solidFill>
                <a:latin typeface="Montserrat"/>
                <a:ea typeface="Montserrat"/>
                <a:cs typeface="Montserrat"/>
                <a:sym typeface="Montserrat"/>
              </a:rPr>
              <a:t>hello@reallygreatsite.com</a:t>
            </a:r>
            <a:endParaRPr/>
          </a:p>
        </p:txBody>
      </p:sp>
      <p:sp>
        <p:nvSpPr>
          <p:cNvPr id="103" name="Google Shape;103;p2"/>
          <p:cNvSpPr txBox="1"/>
          <p:nvPr/>
        </p:nvSpPr>
        <p:spPr>
          <a:xfrm>
            <a:off x="297620" y="290371"/>
            <a:ext cx="15015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1C232B"/>
                </a:solidFill>
                <a:latin typeface="Montserrat"/>
                <a:ea typeface="Montserrat"/>
                <a:cs typeface="Montserrat"/>
                <a:sym typeface="Montserrat"/>
              </a:rPr>
              <a:t>YOUR NAME HERE</a:t>
            </a:r>
            <a:endParaRPr/>
          </a:p>
        </p:txBody>
      </p:sp>
      <p:sp>
        <p:nvSpPr>
          <p:cNvPr id="104" name="Google Shape;104;p2"/>
          <p:cNvSpPr txBox="1"/>
          <p:nvPr/>
        </p:nvSpPr>
        <p:spPr>
          <a:xfrm>
            <a:off x="297620" y="434727"/>
            <a:ext cx="1501449" cy="958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1C232B"/>
                </a:solidFill>
                <a:latin typeface="Montserrat"/>
                <a:ea typeface="Montserrat"/>
                <a:cs typeface="Montserrat"/>
                <a:sym typeface="Montserrat"/>
              </a:rPr>
              <a:t>INTERIOR DESIGNER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