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</p:sldIdLst>
  <p:sldSz cx="3048000" cy="17907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Open Sauce SemiBold" charset="1" panose="00000700000000000000"/>
      <p:regular r:id="rId14"/>
    </p:embeddedFont>
    <p:embeddedFont>
      <p:font typeface="Open Sauce SemiBold Bold" charset="1" panose="00000A00000000000000"/>
      <p:regular r:id="rId15"/>
    </p:embeddedFont>
    <p:embeddedFont>
      <p:font typeface="Open Sauce SemiBold Italics" charset="1" panose="00000700000000000000"/>
      <p:regular r:id="rId16"/>
    </p:embeddedFont>
    <p:embeddedFont>
      <p:font typeface="Open Sauce SemiBold Bold Italics" charset="1" panose="00000A00000000000000"/>
      <p:regular r:id="rId17"/>
    </p:embeddedFont>
    <p:embeddedFont>
      <p:font typeface="Maharlika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D4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80201" y="-23403"/>
            <a:ext cx="2559598" cy="214540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490540" y="-367673"/>
            <a:ext cx="1921960" cy="1610952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80000" y="180000"/>
            <a:ext cx="2700000" cy="1440000"/>
            <a:chOff x="0" y="0"/>
            <a:chExt cx="5219700" cy="278384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5219700" cy="2783840"/>
            </a:xfrm>
            <a:custGeom>
              <a:avLst/>
              <a:gdLst/>
              <a:ahLst/>
              <a:cxnLst/>
              <a:rect r="r" b="b" t="t" l="l"/>
              <a:pathLst>
                <a:path h="2783840" w="5219700">
                  <a:moveTo>
                    <a:pt x="0" y="0"/>
                  </a:moveTo>
                  <a:lnTo>
                    <a:pt x="0" y="2783840"/>
                  </a:lnTo>
                  <a:lnTo>
                    <a:pt x="5219700" y="2783840"/>
                  </a:lnTo>
                  <a:lnTo>
                    <a:pt x="5219700" y="0"/>
                  </a:lnTo>
                  <a:lnTo>
                    <a:pt x="0" y="0"/>
                  </a:lnTo>
                  <a:close/>
                  <a:moveTo>
                    <a:pt x="5158740" y="2722880"/>
                  </a:moveTo>
                  <a:lnTo>
                    <a:pt x="59690" y="2722880"/>
                  </a:lnTo>
                  <a:lnTo>
                    <a:pt x="59690" y="59690"/>
                  </a:lnTo>
                  <a:lnTo>
                    <a:pt x="5158740" y="59690"/>
                  </a:lnTo>
                  <a:lnTo>
                    <a:pt x="5158740" y="2722880"/>
                  </a:lnTo>
                  <a:close/>
                </a:path>
              </a:pathLst>
            </a:custGeom>
            <a:solidFill>
              <a:srgbClr val="40403F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8023" y="687736"/>
            <a:ext cx="387477" cy="424527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79941" y="660046"/>
            <a:ext cx="1362036" cy="318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79"/>
              </a:lnSpc>
            </a:pPr>
            <a:r>
              <a:rPr lang="en-US" sz="1699">
                <a:solidFill>
                  <a:srgbClr val="40403F"/>
                </a:solidFill>
                <a:latin typeface="Maharlika Bold"/>
              </a:rPr>
              <a:t>BORCELLE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79941" y="938812"/>
            <a:ext cx="1362036" cy="110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9"/>
              </a:lnSpc>
            </a:pPr>
            <a:r>
              <a:rPr lang="en-US" spc="167" sz="599">
                <a:solidFill>
                  <a:srgbClr val="40403F"/>
                </a:solidFill>
                <a:latin typeface="Open Sauce SemiBold"/>
              </a:rPr>
              <a:t>CREATIVE STUDIO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0000" y="180000"/>
            <a:ext cx="2700000" cy="1440000"/>
            <a:chOff x="0" y="0"/>
            <a:chExt cx="5219700" cy="278384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5219700" cy="2783840"/>
            </a:xfrm>
            <a:custGeom>
              <a:avLst/>
              <a:gdLst/>
              <a:ahLst/>
              <a:cxnLst/>
              <a:rect r="r" b="b" t="t" l="l"/>
              <a:pathLst>
                <a:path h="2783840" w="5219700">
                  <a:moveTo>
                    <a:pt x="0" y="0"/>
                  </a:moveTo>
                  <a:lnTo>
                    <a:pt x="0" y="2783840"/>
                  </a:lnTo>
                  <a:lnTo>
                    <a:pt x="5219700" y="2783840"/>
                  </a:lnTo>
                  <a:lnTo>
                    <a:pt x="5219700" y="0"/>
                  </a:lnTo>
                  <a:lnTo>
                    <a:pt x="0" y="0"/>
                  </a:lnTo>
                  <a:close/>
                  <a:moveTo>
                    <a:pt x="5158740" y="2722880"/>
                  </a:moveTo>
                  <a:lnTo>
                    <a:pt x="59690" y="2722880"/>
                  </a:lnTo>
                  <a:lnTo>
                    <a:pt x="59690" y="59690"/>
                  </a:lnTo>
                  <a:lnTo>
                    <a:pt x="5158740" y="59690"/>
                  </a:lnTo>
                  <a:lnTo>
                    <a:pt x="5158740" y="2722880"/>
                  </a:lnTo>
                  <a:close/>
                </a:path>
              </a:pathLst>
            </a:custGeom>
            <a:solidFill>
              <a:srgbClr val="40403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490540" y="-367673"/>
            <a:ext cx="1921960" cy="161095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5617" y="393814"/>
            <a:ext cx="2559598" cy="2145409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-5400000">
            <a:off x="1287062" y="1187537"/>
            <a:ext cx="485875" cy="0"/>
          </a:xfrm>
          <a:prstGeom prst="line">
            <a:avLst/>
          </a:prstGeom>
          <a:ln cap="flat" w="19050">
            <a:solidFill>
              <a:srgbClr val="40403F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14383" y="328560"/>
            <a:ext cx="231233" cy="253343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123592" y="612368"/>
            <a:ext cx="812816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40403F"/>
                </a:solidFill>
                <a:latin typeface="Maharlika Bold"/>
              </a:rPr>
              <a:t>BORCELLE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23592" y="759829"/>
            <a:ext cx="812816" cy="80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"/>
              </a:lnSpc>
            </a:pPr>
            <a:r>
              <a:rPr lang="en-US" spc="111" sz="399">
                <a:solidFill>
                  <a:srgbClr val="40403F"/>
                </a:solidFill>
                <a:latin typeface="Open Sauce SemiBold"/>
              </a:rPr>
              <a:t>CREATIVE STUDIO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05952" y="998282"/>
            <a:ext cx="1110793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300"/>
              </a:lnSpc>
            </a:pPr>
            <a:r>
              <a:rPr lang="en-US" sz="1000">
                <a:solidFill>
                  <a:srgbClr val="40403F"/>
                </a:solidFill>
                <a:latin typeface="Maharlika Bold"/>
              </a:rPr>
              <a:t>ADELINE PALMERSTON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44868" y="1354275"/>
            <a:ext cx="771877" cy="85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50"/>
              </a:lnSpc>
            </a:pPr>
            <a:r>
              <a:rPr lang="en-US" spc="50" sz="500">
                <a:solidFill>
                  <a:srgbClr val="40403F"/>
                </a:solidFill>
                <a:latin typeface="Open Sans Bold"/>
              </a:rPr>
              <a:t>UI &amp; UX DESIGNER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39282" y="1189175"/>
            <a:ext cx="888959" cy="250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"/>
              </a:lnSpc>
            </a:pPr>
            <a:r>
              <a:rPr lang="en-US" sz="500">
                <a:solidFill>
                  <a:srgbClr val="40403F"/>
                </a:solidFill>
                <a:latin typeface="Open Sans Bold"/>
              </a:rPr>
              <a:t>123-456-7890</a:t>
            </a:r>
          </a:p>
          <a:p>
            <a:pPr>
              <a:lnSpc>
                <a:spcPts val="700"/>
              </a:lnSpc>
            </a:pPr>
            <a:r>
              <a:rPr lang="en-US" sz="500">
                <a:solidFill>
                  <a:srgbClr val="40403F"/>
                </a:solidFill>
                <a:latin typeface="Open Sans Bold"/>
              </a:rPr>
              <a:t>hello@reallygreatsite.com</a:t>
            </a:r>
          </a:p>
          <a:p>
            <a:pPr>
              <a:lnSpc>
                <a:spcPts val="700"/>
              </a:lnSpc>
            </a:pPr>
            <a:r>
              <a:rPr lang="en-US" sz="500">
                <a:solidFill>
                  <a:srgbClr val="40403F"/>
                </a:solidFill>
                <a:latin typeface="Open Sans Bold"/>
              </a:rPr>
              <a:t>123 Anywhere St., Any City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39282" y="1017332"/>
            <a:ext cx="888959" cy="81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"/>
              </a:lnSpc>
            </a:pPr>
            <a:r>
              <a:rPr lang="en-US" sz="500">
                <a:solidFill>
                  <a:srgbClr val="40403F"/>
                </a:solidFill>
                <a:latin typeface="Open Sans Bold"/>
              </a:rPr>
              <a:t>CONTACT INFO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DAE3oqtBEHQ</dc:identifier>
  <dcterms:modified xsi:type="dcterms:W3CDTF">2011-08-01T06:04:30Z</dcterms:modified>
  <cp:revision>1</cp:revision>
  <dc:title>Creative business Card Yellow</dc:title>
</cp:coreProperties>
</file>