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</p:sldIdLst>
  <p:sldSz cx="3048000" cy="17907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linker" charset="1" panose="02000000000000000000"/>
      <p:regular r:id="rId10"/>
    </p:embeddedFont>
    <p:embeddedFont>
      <p:font typeface="Blinker Bold" charset="1" panose="02000000000000000000"/>
      <p:regular r:id="rId11"/>
    </p:embeddedFont>
    <p:embeddedFont>
      <p:font typeface="Blanka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4A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061" y="1389153"/>
            <a:ext cx="3294822" cy="523321"/>
            <a:chOff x="0" y="0"/>
            <a:chExt cx="6369622" cy="101169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69622" cy="1011696"/>
            </a:xfrm>
            <a:custGeom>
              <a:avLst/>
              <a:gdLst/>
              <a:ahLst/>
              <a:cxnLst/>
              <a:rect r="r" b="b" t="t" l="l"/>
              <a:pathLst>
                <a:path h="1011696" w="6369622">
                  <a:moveTo>
                    <a:pt x="0" y="0"/>
                  </a:moveTo>
                  <a:lnTo>
                    <a:pt x="6369622" y="0"/>
                  </a:lnTo>
                  <a:lnTo>
                    <a:pt x="6369622" y="1011696"/>
                  </a:lnTo>
                  <a:lnTo>
                    <a:pt x="0" y="1011696"/>
                  </a:lnTo>
                  <a:close/>
                </a:path>
              </a:pathLst>
            </a:custGeom>
            <a:solidFill>
              <a:srgbClr val="F78F2D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0000" y="180000"/>
            <a:ext cx="302087" cy="185646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74346" r="0" b="0"/>
          <a:stretch>
            <a:fillRect/>
          </a:stretch>
        </p:blipFill>
        <p:spPr>
          <a:xfrm flipH="false" flipV="false" rot="0">
            <a:off x="2577913" y="1572375"/>
            <a:ext cx="302087" cy="47625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39991" y="546312"/>
            <a:ext cx="2380019" cy="291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59"/>
              </a:lnSpc>
            </a:pPr>
            <a:r>
              <a:rPr lang="en-US" spc="239" u="sng" sz="2399">
                <a:solidFill>
                  <a:srgbClr val="FFFFFF"/>
                </a:solidFill>
                <a:latin typeface="Blanka Bold"/>
              </a:rPr>
              <a:t>Brocelle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23689" y="1528980"/>
            <a:ext cx="2012623" cy="9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pc="100" sz="500">
                <a:solidFill>
                  <a:srgbClr val="FFFFFF"/>
                </a:solidFill>
                <a:latin typeface="Blinker"/>
              </a:rPr>
              <a:t>WWW.REALLYGREATSITE.COM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23689" y="845202"/>
            <a:ext cx="2012623" cy="174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pc="200" sz="1000">
                <a:solidFill>
                  <a:srgbClr val="FFFFFF"/>
                </a:solidFill>
                <a:latin typeface="Blinker"/>
              </a:rPr>
              <a:t>CREATIVE STUDIOS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4A5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11061" y="1389153"/>
            <a:ext cx="3294822" cy="523321"/>
            <a:chOff x="0" y="0"/>
            <a:chExt cx="6369622" cy="1011696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369622" cy="1011696"/>
            </a:xfrm>
            <a:custGeom>
              <a:avLst/>
              <a:gdLst/>
              <a:ahLst/>
              <a:cxnLst/>
              <a:rect r="r" b="b" t="t" l="l"/>
              <a:pathLst>
                <a:path h="1011696" w="6369622">
                  <a:moveTo>
                    <a:pt x="0" y="0"/>
                  </a:moveTo>
                  <a:lnTo>
                    <a:pt x="6369622" y="0"/>
                  </a:lnTo>
                  <a:lnTo>
                    <a:pt x="6369622" y="1011696"/>
                  </a:lnTo>
                  <a:lnTo>
                    <a:pt x="0" y="1011696"/>
                  </a:lnTo>
                  <a:close/>
                </a:path>
              </a:pathLst>
            </a:custGeom>
            <a:solidFill>
              <a:srgbClr val="F78F2D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-117411" y="712694"/>
            <a:ext cx="3294822" cy="710628"/>
            <a:chOff x="0" y="0"/>
            <a:chExt cx="6369622" cy="1373801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369622" cy="1373801"/>
            </a:xfrm>
            <a:custGeom>
              <a:avLst/>
              <a:gdLst/>
              <a:ahLst/>
              <a:cxnLst/>
              <a:rect r="r" b="b" t="t" l="l"/>
              <a:pathLst>
                <a:path h="1373801" w="6369622">
                  <a:moveTo>
                    <a:pt x="0" y="0"/>
                  </a:moveTo>
                  <a:lnTo>
                    <a:pt x="6369622" y="0"/>
                  </a:lnTo>
                  <a:lnTo>
                    <a:pt x="6369622" y="1373801"/>
                  </a:lnTo>
                  <a:lnTo>
                    <a:pt x="0" y="1373801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591117" y="189528"/>
            <a:ext cx="1877767" cy="243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pc="189" u="sng" sz="1899">
                <a:solidFill>
                  <a:srgbClr val="FFFFFF"/>
                </a:solidFill>
                <a:latin typeface="Blanka Bold"/>
              </a:rPr>
              <a:t>Brocelle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6049" y="433818"/>
            <a:ext cx="1587902" cy="143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"/>
              </a:lnSpc>
            </a:pPr>
            <a:r>
              <a:rPr lang="en-US" spc="159" sz="799">
                <a:solidFill>
                  <a:srgbClr val="FFFFFF"/>
                </a:solidFill>
                <a:latin typeface="Blinker"/>
              </a:rPr>
              <a:t>CREATIVE STUDIOS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0000" y="1528980"/>
            <a:ext cx="2700000" cy="9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"/>
              </a:lnSpc>
            </a:pPr>
            <a:r>
              <a:rPr lang="en-US" spc="50" sz="500">
                <a:solidFill>
                  <a:srgbClr val="FFFFFF"/>
                </a:solidFill>
                <a:latin typeface="Blinker"/>
              </a:rPr>
              <a:t>123-456-7890      hello@reallygreatsite.com       123 Anywherest., Any City, st 12345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385" y="909525"/>
            <a:ext cx="2455231" cy="173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pc="120" sz="1200">
                <a:solidFill>
                  <a:srgbClr val="2D4A55"/>
                </a:solidFill>
                <a:latin typeface="Blinker Bold"/>
              </a:rPr>
              <a:t>FRANCOIS MERCER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36049" y="1063830"/>
            <a:ext cx="1587902" cy="11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"/>
              </a:lnSpc>
            </a:pPr>
            <a:r>
              <a:rPr lang="en-US" spc="140" sz="700">
                <a:solidFill>
                  <a:srgbClr val="2D4A55"/>
                </a:solidFill>
                <a:latin typeface="Blinker"/>
              </a:rPr>
              <a:t>GRAPHIC DESIGNER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80000" y="180000"/>
            <a:ext cx="302087" cy="1856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DAE3oldo46E</dc:identifier>
  <dcterms:modified xsi:type="dcterms:W3CDTF">2011-08-01T06:04:30Z</dcterms:modified>
  <cp:revision>1</cp:revision>
  <dc:title>Creative Business Card Green Orange</dc:title>
</cp:coreProperties>
</file>