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</p:sldIdLst>
  <p:sldSz cx="3048000" cy="17907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-523125" y="0"/>
            <a:ext cx="2699157" cy="1800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871678" y="0"/>
            <a:ext cx="3936991" cy="1800000"/>
            <a:chOff x="0" y="0"/>
            <a:chExt cx="5249321" cy="2400000"/>
          </a:xfrm>
        </p:grpSpPr>
        <p:grpSp>
          <p:nvGrpSpPr>
            <p:cNvPr name="Group 4" id="4"/>
            <p:cNvGrpSpPr/>
            <p:nvPr/>
          </p:nvGrpSpPr>
          <p:grpSpPr>
            <a:xfrm rot="-10800000">
              <a:off x="0" y="0"/>
              <a:ext cx="5143116" cy="2400000"/>
              <a:chOff x="0" y="0"/>
              <a:chExt cx="7729247" cy="3606800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0" y="0"/>
                <a:ext cx="7729247" cy="3606800"/>
              </a:xfrm>
              <a:custGeom>
                <a:avLst/>
                <a:gdLst/>
                <a:ahLst/>
                <a:cxnLst/>
                <a:rect r="r" b="b" t="t" l="l"/>
                <a:pathLst>
                  <a:path h="3606800" w="7729247">
                    <a:moveTo>
                      <a:pt x="7729247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7729247" y="3606800"/>
                    </a:lnTo>
                    <a:lnTo>
                      <a:pt x="6687847" y="1803400"/>
                    </a:lnTo>
                    <a:close/>
                  </a:path>
                </a:pathLst>
              </a:custGeom>
              <a:solidFill>
                <a:srgbClr val="D4A389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10800000">
              <a:off x="106204" y="0"/>
              <a:ext cx="5143116" cy="2400000"/>
              <a:chOff x="0" y="0"/>
              <a:chExt cx="7729247" cy="36068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7729247" cy="3606800"/>
              </a:xfrm>
              <a:custGeom>
                <a:avLst/>
                <a:gdLst/>
                <a:ahLst/>
                <a:cxnLst/>
                <a:rect r="r" b="b" t="t" l="l"/>
                <a:pathLst>
                  <a:path h="3606800" w="7729247">
                    <a:moveTo>
                      <a:pt x="7729247" y="0"/>
                    </a:moveTo>
                    <a:lnTo>
                      <a:pt x="1041400" y="0"/>
                    </a:lnTo>
                    <a:lnTo>
                      <a:pt x="0" y="1803400"/>
                    </a:lnTo>
                    <a:lnTo>
                      <a:pt x="1041400" y="3606800"/>
                    </a:lnTo>
                    <a:lnTo>
                      <a:pt x="7729247" y="3606800"/>
                    </a:lnTo>
                    <a:lnTo>
                      <a:pt x="6687847" y="1803400"/>
                    </a:lnTo>
                    <a:close/>
                  </a:path>
                </a:pathLst>
              </a:custGeom>
              <a:solidFill>
                <a:srgbClr val="3D3D3D"/>
              </a:solidFill>
            </p:spPr>
          </p:sp>
        </p:grpSp>
      </p:grpSp>
      <p:sp>
        <p:nvSpPr>
          <p:cNvPr name="TextBox 8" id="8"/>
          <p:cNvSpPr txBox="true"/>
          <p:nvPr/>
        </p:nvSpPr>
        <p:spPr>
          <a:xfrm rot="0">
            <a:off x="1472063" y="206277"/>
            <a:ext cx="1407937" cy="153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1"/>
              </a:lnSpc>
            </a:pPr>
            <a:r>
              <a:rPr lang="en-US" spc="32" sz="944">
                <a:solidFill>
                  <a:srgbClr val="FFFFFF"/>
                </a:solidFill>
                <a:latin typeface="Open Sans Bold"/>
              </a:rPr>
              <a:t>MORGAN MAXWELL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26620" y="354054"/>
            <a:ext cx="880469" cy="108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3"/>
              </a:lnSpc>
            </a:pPr>
            <a:r>
              <a:rPr lang="en-US" sz="623">
                <a:solidFill>
                  <a:srgbClr val="D4A389"/>
                </a:solidFill>
                <a:latin typeface="Open Sans"/>
              </a:rPr>
              <a:t>FOUNDER &amp; CO.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575114" y="1015799"/>
            <a:ext cx="1117151" cy="604201"/>
            <a:chOff x="0" y="0"/>
            <a:chExt cx="1489535" cy="805602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952" y="0"/>
              <a:ext cx="134824" cy="134824"/>
              <a:chOff x="0" y="0"/>
              <a:chExt cx="1913890" cy="191389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D4A389"/>
              </a:solidFill>
            </p:spPr>
          </p:sp>
        </p:grpSp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35189" y="16472"/>
              <a:ext cx="66349" cy="101880"/>
            </a:xfrm>
            <a:prstGeom prst="rect">
              <a:avLst/>
            </a:prstGeom>
          </p:spPr>
        </p:pic>
        <p:sp>
          <p:nvSpPr>
            <p:cNvPr name="TextBox 14" id="14"/>
            <p:cNvSpPr txBox="true"/>
            <p:nvPr/>
          </p:nvSpPr>
          <p:spPr>
            <a:xfrm rot="0">
              <a:off x="92545" y="1465"/>
              <a:ext cx="1396990" cy="1244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</a:pPr>
              <a:r>
                <a:rPr lang="en-US" sz="599">
                  <a:solidFill>
                    <a:srgbClr val="FFFFFF"/>
                  </a:solidFill>
                  <a:latin typeface="Open Sans"/>
                </a:rPr>
                <a:t>123 </a:t>
              </a:r>
              <a:r>
                <a:rPr lang="en-US" sz="599">
                  <a:solidFill>
                    <a:srgbClr val="FFFFFF"/>
                  </a:solidFill>
                  <a:latin typeface="Open Sans"/>
                </a:rPr>
                <a:t>Anywhere St., Any City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0" y="222241"/>
              <a:ext cx="134824" cy="134824"/>
              <a:chOff x="0" y="0"/>
              <a:chExt cx="1913890" cy="191389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D4A389"/>
              </a:solidFill>
            </p:spPr>
          </p:sp>
        </p:grpSp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5300" y="248369"/>
              <a:ext cx="103396" cy="103396"/>
            </a:xfrm>
            <a:prstGeom prst="rect">
              <a:avLst/>
            </a:prstGeom>
          </p:spPr>
        </p:pic>
        <p:sp>
          <p:nvSpPr>
            <p:cNvPr name="TextBox 18" id="18"/>
            <p:cNvSpPr txBox="true"/>
            <p:nvPr/>
          </p:nvSpPr>
          <p:spPr>
            <a:xfrm rot="0">
              <a:off x="90640" y="223706"/>
              <a:ext cx="893133" cy="1244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</a:pPr>
              <a:r>
                <a:rPr lang="en-US" sz="599">
                  <a:solidFill>
                    <a:srgbClr val="FFFFFF"/>
                  </a:solidFill>
                  <a:latin typeface="Open Sans"/>
                </a:rPr>
                <a:t>+123-456-7890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0">
              <a:off x="0" y="443038"/>
              <a:ext cx="136728" cy="136728"/>
              <a:chOff x="0" y="0"/>
              <a:chExt cx="1913890" cy="191389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D4A389"/>
              </a:solidFill>
            </p:spPr>
          </p:sp>
        </p:grpSp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0251" y="472851"/>
              <a:ext cx="96226" cy="77101"/>
            </a:xfrm>
            <a:prstGeom prst="rect">
              <a:avLst/>
            </a:prstGeom>
          </p:spPr>
        </p:pic>
        <p:sp>
          <p:nvSpPr>
            <p:cNvPr name="TextBox 22" id="22"/>
            <p:cNvSpPr txBox="true"/>
            <p:nvPr/>
          </p:nvSpPr>
          <p:spPr>
            <a:xfrm rot="0">
              <a:off x="114637" y="445455"/>
              <a:ext cx="1352807" cy="1244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</a:pPr>
              <a:r>
                <a:rPr lang="en-US" sz="599">
                  <a:solidFill>
                    <a:srgbClr val="FFFFFF"/>
                  </a:solidFill>
                  <a:latin typeface="Open Sans"/>
                </a:rPr>
                <a:t>hello@re</a:t>
              </a:r>
              <a:r>
                <a:rPr lang="en-US" sz="599">
                  <a:solidFill>
                    <a:srgbClr val="FFFFFF"/>
                  </a:solidFill>
                  <a:latin typeface="Open Sans"/>
                </a:rPr>
                <a:t>allygreatsite.com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0" y="670778"/>
              <a:ext cx="134824" cy="134824"/>
              <a:chOff x="0" y="0"/>
              <a:chExt cx="1913890" cy="1913890"/>
            </a:xfrm>
          </p:grpSpPr>
          <p:sp>
            <p:nvSpPr>
              <p:cNvPr name="Freeform 24" id="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r="r" b="b" t="t" l="l"/>
                <a:pathLst>
                  <a:path h="1913890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D4A389"/>
              </a:solidFill>
            </p:spPr>
          </p:sp>
        </p:grpSp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20908" y="691686"/>
              <a:ext cx="93007" cy="93007"/>
            </a:xfrm>
            <a:prstGeom prst="rect">
              <a:avLst/>
            </a:prstGeom>
          </p:spPr>
        </p:pic>
        <p:sp>
          <p:nvSpPr>
            <p:cNvPr name="TextBox 26" id="26"/>
            <p:cNvSpPr txBox="true"/>
            <p:nvPr/>
          </p:nvSpPr>
          <p:spPr>
            <a:xfrm rot="0">
              <a:off x="91593" y="672243"/>
              <a:ext cx="1352807" cy="1244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</a:pPr>
              <a:r>
                <a:rPr lang="en-US" sz="599">
                  <a:solidFill>
                    <a:srgbClr val="FFFFFF"/>
                  </a:solidFill>
                  <a:latin typeface="Open Sans"/>
                </a:rPr>
                <a:t>www.re</a:t>
              </a:r>
              <a:r>
                <a:rPr lang="en-US" sz="599">
                  <a:solidFill>
                    <a:srgbClr val="FFFFFF"/>
                  </a:solidFill>
                  <a:latin typeface="Open Sans"/>
                </a:rPr>
                <a:t>allygreatsite.com</a:t>
              </a:r>
            </a:p>
          </p:txBody>
        </p:sp>
      </p:grpSp>
      <p:sp>
        <p:nvSpPr>
          <p:cNvPr name="AutoShape 27" id="27"/>
          <p:cNvSpPr/>
          <p:nvPr/>
        </p:nvSpPr>
        <p:spPr>
          <a:xfrm rot="0">
            <a:off x="2201450" y="413227"/>
            <a:ext cx="874262" cy="0"/>
          </a:xfrm>
          <a:prstGeom prst="line">
            <a:avLst/>
          </a:prstGeom>
          <a:ln cap="flat" w="9525">
            <a:solidFill>
              <a:srgbClr val="D4A389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3D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6966" y="473490"/>
            <a:ext cx="1446068" cy="853019"/>
            <a:chOff x="0" y="0"/>
            <a:chExt cx="1928091" cy="113735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582008" y="0"/>
              <a:ext cx="764075" cy="661880"/>
            </a:xfrm>
            <a:prstGeom prst="rect">
              <a:avLst/>
            </a:prstGeom>
          </p:spPr>
        </p:pic>
        <p:sp>
          <p:nvSpPr>
            <p:cNvPr name="TextBox 4" id="4"/>
            <p:cNvSpPr txBox="true"/>
            <p:nvPr/>
          </p:nvSpPr>
          <p:spPr>
            <a:xfrm rot="0">
              <a:off x="0" y="669044"/>
              <a:ext cx="1928091" cy="3704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17"/>
                </a:lnSpc>
                <a:spcBef>
                  <a:spcPct val="0"/>
                </a:spcBef>
              </a:pPr>
              <a:r>
                <a:rPr lang="en-US" spc="58" sz="1726">
                  <a:solidFill>
                    <a:srgbClr val="FFFFFF"/>
                  </a:solidFill>
                  <a:latin typeface="Open Sans Bold"/>
                </a:rPr>
                <a:t>AROWWAI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233878" y="996816"/>
              <a:ext cx="1460335" cy="1405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86"/>
                </a:lnSpc>
              </a:pPr>
              <a:r>
                <a:rPr lang="en-US" spc="291" sz="633">
                  <a:solidFill>
                    <a:srgbClr val="D4A389"/>
                  </a:solidFill>
                  <a:latin typeface="Open Sans"/>
                </a:rPr>
                <a:t>INDUSTRIES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DAE3og1h0sE</dc:identifier>
  <dcterms:modified xsi:type="dcterms:W3CDTF">2011-08-01T06:04:30Z</dcterms:modified>
  <cp:revision>1</cp:revision>
  <dc:title>Brown Grey PERSONAL Business Card</dc:title>
</cp:coreProperties>
</file>