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1790700" cx="3048000"/>
  <p:notesSz cx="6858000" cy="9144000"/>
  <p:embeddedFontLst>
    <p:embeddedFont>
      <p:font typeface="Archivo Narrow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2" roundtripDataSignature="AMtx7mguO5/Io4XbDCxs4uTbRM+HlIEim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ArchivoNarrow-boldItalic.fntdata"/><Relationship Id="rId10" Type="http://schemas.openxmlformats.org/officeDocument/2006/relationships/font" Target="fonts/ArchivoNarrow-italic.fntdata"/><Relationship Id="rId12" Type="http://customschemas.google.com/relationships/presentationmetadata" Target="metadata"/><Relationship Id="rId9" Type="http://schemas.openxmlformats.org/officeDocument/2006/relationships/font" Target="fonts/ArchivoNarrow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ArchivoNarrow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20296" r="19734" t="0"/>
          <a:stretch/>
        </p:blipFill>
        <p:spPr>
          <a:xfrm rot="5400000">
            <a:off x="508493" y="-803435"/>
            <a:ext cx="2043014" cy="3406871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2211" y="216812"/>
            <a:ext cx="299704" cy="43356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6" name="Google Shape;86;p1"/>
          <p:cNvCxnSpPr/>
          <p:nvPr/>
        </p:nvCxnSpPr>
        <p:spPr>
          <a:xfrm>
            <a:off x="600593" y="609944"/>
            <a:ext cx="196511" cy="0"/>
          </a:xfrm>
          <a:prstGeom prst="straightConnector1">
            <a:avLst/>
          </a:prstGeom>
          <a:noFill/>
          <a:ln cap="flat" cmpd="sng" w="9525">
            <a:solidFill>
              <a:srgbClr val="737373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87" name="Google Shape;8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3005411">
            <a:off x="1428869" y="-446026"/>
            <a:ext cx="1971897" cy="1652808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 txBox="1"/>
          <p:nvPr/>
        </p:nvSpPr>
        <p:spPr>
          <a:xfrm>
            <a:off x="600593" y="173685"/>
            <a:ext cx="957429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FAUGET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-173435" y="942750"/>
            <a:ext cx="33621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8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0" u="none" cap="none" strike="noStrike">
                <a:solidFill>
                  <a:srgbClr val="353535"/>
                </a:solidFill>
                <a:latin typeface="Bebas Neue"/>
                <a:ea typeface="Bebas Neue"/>
                <a:cs typeface="Bebas Neue"/>
                <a:sym typeface="Bebas Neue"/>
              </a:rPr>
              <a:t>FAUGET</a:t>
            </a:r>
            <a:endParaRPr>
              <a:solidFill>
                <a:srgbClr val="353535"/>
              </a:solidFill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600593" y="465468"/>
            <a:ext cx="957429" cy="814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3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98" u="none" cap="none" strike="noStrike">
                <a:solidFill>
                  <a:srgbClr val="AEADAE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CREATIVE STUDIO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-145826" y="944007"/>
            <a:ext cx="27558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303030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CREATIVE STUDIO</a:t>
            </a:r>
            <a:endParaRPr>
              <a:solidFill>
                <a:srgbClr val="303030"/>
              </a:solidFill>
            </a:endParaRPr>
          </a:p>
        </p:txBody>
      </p:sp>
      <p:sp>
        <p:nvSpPr>
          <p:cNvPr id="92" name="Google Shape;92;p1"/>
          <p:cNvSpPr txBox="1"/>
          <p:nvPr/>
        </p:nvSpPr>
        <p:spPr>
          <a:xfrm rot="-5400000">
            <a:off x="2750953" y="1463757"/>
            <a:ext cx="181463" cy="76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" u="none" cap="none" strike="noStrike">
                <a:solidFill>
                  <a:srgbClr val="AEADAE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WWW.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 rot="-5400000">
            <a:off x="2762569" y="784483"/>
            <a:ext cx="158232" cy="76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" u="none" cap="none" strike="noStrike">
                <a:solidFill>
                  <a:srgbClr val="AEADAE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.COM</a:t>
            </a:r>
            <a:endParaRPr/>
          </a:p>
        </p:txBody>
      </p:sp>
      <p:sp>
        <p:nvSpPr>
          <p:cNvPr id="94" name="Google Shape;94;p1"/>
          <p:cNvSpPr txBox="1"/>
          <p:nvPr/>
        </p:nvSpPr>
        <p:spPr>
          <a:xfrm rot="-5400000">
            <a:off x="2562517" y="1111926"/>
            <a:ext cx="558337" cy="76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" u="none" cap="none" strike="noStrike">
                <a:solidFill>
                  <a:srgbClr val="FFFFFF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REALLYGREATSITE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6D6D6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/>
          <p:nvPr/>
        </p:nvSpPr>
        <p:spPr>
          <a:xfrm>
            <a:off x="-186619" y="583402"/>
            <a:ext cx="2458500" cy="101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81" u="none" cap="none" strike="noStrike">
                <a:solidFill>
                  <a:srgbClr val="C3C3C3"/>
                </a:solidFill>
                <a:latin typeface="Bebas Neue"/>
                <a:ea typeface="Bebas Neue"/>
                <a:cs typeface="Bebas Neue"/>
                <a:sym typeface="Bebas Neue"/>
              </a:rPr>
              <a:t>FAUGET</a:t>
            </a:r>
            <a:endParaRPr>
              <a:solidFill>
                <a:srgbClr val="C3C3C3"/>
              </a:solidFill>
            </a:endParaRPr>
          </a:p>
        </p:txBody>
      </p:sp>
      <p:sp>
        <p:nvSpPr>
          <p:cNvPr id="100" name="Google Shape;100;p2"/>
          <p:cNvSpPr txBox="1"/>
          <p:nvPr/>
        </p:nvSpPr>
        <p:spPr>
          <a:xfrm>
            <a:off x="-166429" y="589020"/>
            <a:ext cx="2015400" cy="23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35" u="none" cap="none" strike="noStrike">
                <a:solidFill>
                  <a:srgbClr val="C3C3C3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CREATIVE STUDIO</a:t>
            </a:r>
            <a:endParaRPr>
              <a:solidFill>
                <a:srgbClr val="C3C3C3"/>
              </a:solidFill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-142985" y="1173451"/>
            <a:ext cx="3345970" cy="778331"/>
          </a:xfrm>
          <a:custGeom>
            <a:rect b="b" l="l" r="r" t="t"/>
            <a:pathLst>
              <a:path extrusionOk="0" h="1504686" w="6468503">
                <a:moveTo>
                  <a:pt x="0" y="0"/>
                </a:moveTo>
                <a:lnTo>
                  <a:pt x="6468503" y="0"/>
                </a:lnTo>
                <a:lnTo>
                  <a:pt x="6468503" y="1504686"/>
                </a:lnTo>
                <a:lnTo>
                  <a:pt x="0" y="150468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2" name="Google Shape;102;p2"/>
          <p:cNvSpPr/>
          <p:nvPr/>
        </p:nvSpPr>
        <p:spPr>
          <a:xfrm>
            <a:off x="1885708" y="-169342"/>
            <a:ext cx="173866" cy="610653"/>
          </a:xfrm>
          <a:custGeom>
            <a:rect b="b" l="l" r="r" t="t"/>
            <a:pathLst>
              <a:path extrusionOk="0" h="1180528" w="336122">
                <a:moveTo>
                  <a:pt x="0" y="0"/>
                </a:moveTo>
                <a:lnTo>
                  <a:pt x="336122" y="0"/>
                </a:lnTo>
                <a:lnTo>
                  <a:pt x="336122" y="1180528"/>
                </a:lnTo>
                <a:lnTo>
                  <a:pt x="0" y="1180528"/>
                </a:lnTo>
                <a:close/>
              </a:path>
            </a:pathLst>
          </a:custGeom>
          <a:solidFill>
            <a:srgbClr val="35322B"/>
          </a:solidFill>
          <a:ln>
            <a:noFill/>
          </a:ln>
        </p:spPr>
      </p:sp>
      <p:cxnSp>
        <p:nvCxnSpPr>
          <p:cNvPr id="103" name="Google Shape;103;p2"/>
          <p:cNvCxnSpPr/>
          <p:nvPr/>
        </p:nvCxnSpPr>
        <p:spPr>
          <a:xfrm>
            <a:off x="490078" y="1610475"/>
            <a:ext cx="2389922" cy="0"/>
          </a:xfrm>
          <a:prstGeom prst="straightConnector1">
            <a:avLst/>
          </a:prstGeom>
          <a:noFill/>
          <a:ln cap="flat" cmpd="sng" w="9525">
            <a:solidFill>
              <a:srgbClr val="35322B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4" name="Google Shape;104;p2"/>
          <p:cNvSpPr txBox="1"/>
          <p:nvPr/>
        </p:nvSpPr>
        <p:spPr>
          <a:xfrm>
            <a:off x="490078" y="1278827"/>
            <a:ext cx="764395" cy="2907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3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76" u="none" cap="none" strike="noStrike">
                <a:solidFill>
                  <a:srgbClr val="35322B"/>
                </a:solidFill>
                <a:latin typeface="Bebas Neue"/>
                <a:ea typeface="Bebas Neue"/>
                <a:cs typeface="Bebas Neue"/>
                <a:sym typeface="Bebas Neue"/>
              </a:rPr>
              <a:t>FAUGET</a:t>
            </a:r>
            <a:endParaRPr/>
          </a:p>
        </p:txBody>
      </p:sp>
      <p:sp>
        <p:nvSpPr>
          <p:cNvPr id="105" name="Google Shape;105;p2"/>
          <p:cNvSpPr txBox="1"/>
          <p:nvPr/>
        </p:nvSpPr>
        <p:spPr>
          <a:xfrm>
            <a:off x="490078" y="1500413"/>
            <a:ext cx="764395" cy="765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84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99" u="none" cap="none" strike="noStrike">
                <a:solidFill>
                  <a:srgbClr val="35322B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CREATIVE STUDIO</a:t>
            </a:r>
            <a:endParaRPr/>
          </a:p>
        </p:txBody>
      </p:sp>
      <p:pic>
        <p:nvPicPr>
          <p:cNvPr id="106" name="Google Shape;10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000" y="1316927"/>
            <a:ext cx="239278" cy="34615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 txBox="1"/>
          <p:nvPr/>
        </p:nvSpPr>
        <p:spPr>
          <a:xfrm>
            <a:off x="2030879" y="1494291"/>
            <a:ext cx="181463" cy="76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" u="none" cap="none" strike="noStrike">
                <a:solidFill>
                  <a:srgbClr val="AEADAE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WWW.</a:t>
            </a:r>
            <a:endParaRPr/>
          </a:p>
        </p:txBody>
      </p:sp>
      <p:sp>
        <p:nvSpPr>
          <p:cNvPr id="108" name="Google Shape;108;p2"/>
          <p:cNvSpPr txBox="1"/>
          <p:nvPr/>
        </p:nvSpPr>
        <p:spPr>
          <a:xfrm>
            <a:off x="2721768" y="1494291"/>
            <a:ext cx="158232" cy="76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" u="none" cap="none" strike="noStrike">
                <a:solidFill>
                  <a:srgbClr val="AEADAE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.COM</a:t>
            </a:r>
            <a:endParaRPr/>
          </a:p>
        </p:txBody>
      </p:sp>
      <p:sp>
        <p:nvSpPr>
          <p:cNvPr id="109" name="Google Shape;109;p2"/>
          <p:cNvSpPr txBox="1"/>
          <p:nvPr/>
        </p:nvSpPr>
        <p:spPr>
          <a:xfrm>
            <a:off x="2194273" y="1494291"/>
            <a:ext cx="558337" cy="76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" u="none" cap="none" strike="noStrike">
                <a:solidFill>
                  <a:srgbClr val="35322B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REALLYGREATSITE</a:t>
            </a:r>
            <a:endParaRPr/>
          </a:p>
        </p:txBody>
      </p:sp>
      <p:sp>
        <p:nvSpPr>
          <p:cNvPr id="110" name="Google Shape;110;p2"/>
          <p:cNvSpPr txBox="1"/>
          <p:nvPr/>
        </p:nvSpPr>
        <p:spPr>
          <a:xfrm>
            <a:off x="180000" y="311575"/>
            <a:ext cx="1522923" cy="2667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35322B"/>
                </a:solidFill>
                <a:latin typeface="Bebas Neue"/>
                <a:ea typeface="Bebas Neue"/>
                <a:cs typeface="Bebas Neue"/>
                <a:sym typeface="Bebas Neue"/>
              </a:rPr>
              <a:t>HARPER RUSSO</a:t>
            </a:r>
            <a:endParaRPr/>
          </a:p>
        </p:txBody>
      </p:sp>
      <p:sp>
        <p:nvSpPr>
          <p:cNvPr id="111" name="Google Shape;111;p2"/>
          <p:cNvSpPr txBox="1"/>
          <p:nvPr/>
        </p:nvSpPr>
        <p:spPr>
          <a:xfrm>
            <a:off x="180000" y="160950"/>
            <a:ext cx="1346705" cy="910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" u="none" cap="none" strike="noStrike">
                <a:solidFill>
                  <a:srgbClr val="35322B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WEB &amp; GRAPHIC DESIGNER</a:t>
            </a:r>
            <a:endParaRPr/>
          </a:p>
        </p:txBody>
      </p:sp>
      <p:sp>
        <p:nvSpPr>
          <p:cNvPr id="112" name="Google Shape;112;p2"/>
          <p:cNvSpPr txBox="1"/>
          <p:nvPr/>
        </p:nvSpPr>
        <p:spPr>
          <a:xfrm>
            <a:off x="1881205" y="543534"/>
            <a:ext cx="830755" cy="1054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" u="none" cap="none" strike="noStrike">
                <a:solidFill>
                  <a:srgbClr val="35322B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Office Address:</a:t>
            </a:r>
            <a:endParaRPr/>
          </a:p>
        </p:txBody>
      </p:sp>
      <p:sp>
        <p:nvSpPr>
          <p:cNvPr id="113" name="Google Shape;113;p2"/>
          <p:cNvSpPr txBox="1"/>
          <p:nvPr/>
        </p:nvSpPr>
        <p:spPr>
          <a:xfrm>
            <a:off x="1881205" y="652757"/>
            <a:ext cx="830755" cy="2070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37373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123 Anywhere St., Any City, ST 12345</a:t>
            </a:r>
            <a:endParaRPr/>
          </a:p>
        </p:txBody>
      </p:sp>
      <p:sp>
        <p:nvSpPr>
          <p:cNvPr id="114" name="Google Shape;114;p2"/>
          <p:cNvSpPr txBox="1"/>
          <p:nvPr/>
        </p:nvSpPr>
        <p:spPr>
          <a:xfrm>
            <a:off x="2111802" y="162676"/>
            <a:ext cx="768198" cy="2070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37373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123-456-7890</a:t>
            </a:r>
            <a:endParaRPr/>
          </a:p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37373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hello@reallygreatsite.com</a:t>
            </a:r>
            <a:endParaRPr/>
          </a:p>
        </p:txBody>
      </p:sp>
      <p:sp>
        <p:nvSpPr>
          <p:cNvPr id="115" name="Google Shape;115;p2"/>
          <p:cNvSpPr txBox="1"/>
          <p:nvPr/>
        </p:nvSpPr>
        <p:spPr>
          <a:xfrm>
            <a:off x="1940137" y="162676"/>
            <a:ext cx="102337" cy="2070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" u="none" cap="none" strike="noStrike">
                <a:solidFill>
                  <a:srgbClr val="FFFFFF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P:</a:t>
            </a:r>
            <a:endParaRPr/>
          </a:p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" u="none" cap="none" strike="noStrike">
                <a:solidFill>
                  <a:srgbClr val="FFFFFF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E: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