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Condensed" charset="1" panose="02000000000000000000"/>
      <p:regular r:id="rId10"/>
    </p:embeddedFont>
    <p:embeddedFont>
      <p:font typeface="Roboto Condensed Bold" charset="1" panose="02000000000000000000"/>
      <p:regular r:id="rId11"/>
    </p:embeddedFont>
    <p:embeddedFont>
      <p:font typeface="Roboto Condensed Italics" charset="1" panose="02000000000000000000"/>
      <p:regular r:id="rId12"/>
    </p:embeddedFont>
    <p:embeddedFont>
      <p:font typeface="Roboto Condensed Bold Italics" charset="1" panose="02000000000000000000"/>
      <p:regular r:id="rId13"/>
    </p:embeddedFont>
    <p:embeddedFont>
      <p:font typeface="Droid Serif" charset="1" panose="02020600060500020200"/>
      <p:regular r:id="rId14"/>
    </p:embeddedFont>
    <p:embeddedFont>
      <p:font typeface="Droid Serif Bold" charset="1" panose="02020800060500020200"/>
      <p:regular r:id="rId15"/>
    </p:embeddedFont>
    <p:embeddedFont>
      <p:font typeface="Droid Serif Italics" charset="1" panose="02020600060500090200"/>
      <p:regular r:id="rId16"/>
    </p:embeddedFont>
    <p:embeddedFont>
      <p:font typeface="Droid Serif Bold Italics" charset="1" panose="020208000605000902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781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7925" y="231028"/>
            <a:ext cx="7130732" cy="10234516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105460" y="722534"/>
            <a:ext cx="4953000" cy="911031"/>
            <a:chOff x="0" y="0"/>
            <a:chExt cx="6604000" cy="1214707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23825"/>
              <a:ext cx="6578600" cy="681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35"/>
                </a:lnSpc>
              </a:pPr>
              <a:r>
                <a:rPr lang="en-US" sz="3971">
                  <a:solidFill>
                    <a:srgbClr val="000000"/>
                  </a:solidFill>
                  <a:latin typeface="Droid Serif Bold"/>
                </a:rPr>
                <a:t>Lesson Plan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60607"/>
              <a:ext cx="6604000" cy="354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131"/>
                </a:lnSpc>
              </a:pPr>
              <a:r>
                <a:rPr lang="en-US" sz="1544" spc="154">
                  <a:solidFill>
                    <a:srgbClr val="000000"/>
                  </a:solidFill>
                  <a:latin typeface="Roboto Condensed"/>
                </a:rPr>
                <a:t>CHARLESTON ELEMENTARY SCHOOL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879" t="20428" r="20913" b="21077"/>
          <a:stretch>
            <a:fillRect/>
          </a:stretch>
        </p:blipFill>
        <p:spPr>
          <a:xfrm flipH="false" flipV="false" rot="0">
            <a:off x="520700" y="472177"/>
            <a:ext cx="1331348" cy="1385530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514350" y="2199693"/>
            <a:ext cx="476636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Droid Serif Bold"/>
              </a:rPr>
              <a:t>By: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88105" y="2199693"/>
            <a:ext cx="638175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Droid Serif Bold"/>
              </a:rPr>
              <a:t>Date: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11040" y="2393860"/>
            <a:ext cx="2537333" cy="2857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523022" y="2461311"/>
            <a:ext cx="2524125" cy="18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882" spc="705">
                <a:solidFill>
                  <a:srgbClr val="3B3B3B"/>
                </a:solidFill>
                <a:latin typeface="Roboto Condensed"/>
              </a:rPr>
              <a:t>  S M T W T F S 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71550" y="2393860"/>
            <a:ext cx="2667230" cy="28575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520700" y="3136900"/>
            <a:ext cx="3137248" cy="2032959"/>
            <a:chOff x="0" y="0"/>
            <a:chExt cx="28369036" cy="18383340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28369037" cy="18383340"/>
            </a:xfrm>
            <a:custGeom>
              <a:avLst/>
              <a:gdLst/>
              <a:ahLst/>
              <a:cxnLst/>
              <a:rect r="r" b="b" t="t" l="l"/>
              <a:pathLst>
                <a:path h="18383340" w="28369037">
                  <a:moveTo>
                    <a:pt x="28142977" y="0"/>
                  </a:moveTo>
                  <a:lnTo>
                    <a:pt x="0" y="0"/>
                  </a:lnTo>
                  <a:lnTo>
                    <a:pt x="0" y="18383340"/>
                  </a:lnTo>
                  <a:lnTo>
                    <a:pt x="28369037" y="18383340"/>
                  </a:lnTo>
                  <a:lnTo>
                    <a:pt x="28369037" y="0"/>
                  </a:lnTo>
                  <a:lnTo>
                    <a:pt x="28142977" y="0"/>
                  </a:lnTo>
                  <a:close/>
                  <a:moveTo>
                    <a:pt x="28142977" y="18157279"/>
                  </a:moveTo>
                  <a:lnTo>
                    <a:pt x="228600" y="18157279"/>
                  </a:lnTo>
                  <a:lnTo>
                    <a:pt x="228600" y="228600"/>
                  </a:lnTo>
                  <a:lnTo>
                    <a:pt x="28142977" y="228600"/>
                  </a:lnTo>
                  <a:lnTo>
                    <a:pt x="28142977" y="18157279"/>
                  </a:lnTo>
                  <a:close/>
                </a:path>
              </a:pathLst>
            </a:custGeom>
            <a:solidFill>
              <a:srgbClr val="FF7813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700" y="5588000"/>
            <a:ext cx="3137177" cy="28575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08000" y="5916083"/>
            <a:ext cx="3137177" cy="2857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700" y="6239933"/>
            <a:ext cx="3137177" cy="28575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514350" y="6781800"/>
            <a:ext cx="3137248" cy="2032959"/>
            <a:chOff x="0" y="0"/>
            <a:chExt cx="28369036" cy="18383340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28369037" cy="18383340"/>
            </a:xfrm>
            <a:custGeom>
              <a:avLst/>
              <a:gdLst/>
              <a:ahLst/>
              <a:cxnLst/>
              <a:rect r="r" b="b" t="t" l="l"/>
              <a:pathLst>
                <a:path h="18383340" w="28369037">
                  <a:moveTo>
                    <a:pt x="28142977" y="0"/>
                  </a:moveTo>
                  <a:lnTo>
                    <a:pt x="0" y="0"/>
                  </a:lnTo>
                  <a:lnTo>
                    <a:pt x="0" y="18383340"/>
                  </a:lnTo>
                  <a:lnTo>
                    <a:pt x="28369037" y="18383340"/>
                  </a:lnTo>
                  <a:lnTo>
                    <a:pt x="28369037" y="0"/>
                  </a:lnTo>
                  <a:lnTo>
                    <a:pt x="28142977" y="0"/>
                  </a:lnTo>
                  <a:close/>
                  <a:moveTo>
                    <a:pt x="28142977" y="18157279"/>
                  </a:moveTo>
                  <a:lnTo>
                    <a:pt x="228600" y="18157279"/>
                  </a:lnTo>
                  <a:lnTo>
                    <a:pt x="228600" y="228600"/>
                  </a:lnTo>
                  <a:lnTo>
                    <a:pt x="28142977" y="228600"/>
                  </a:lnTo>
                  <a:lnTo>
                    <a:pt x="28142977" y="18157279"/>
                  </a:lnTo>
                  <a:close/>
                </a:path>
              </a:pathLst>
            </a:custGeom>
            <a:solidFill>
              <a:srgbClr val="FF7813"/>
            </a:solidFill>
          </p:spPr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4350" y="9232900"/>
            <a:ext cx="3137177" cy="2857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20700" y="9560982"/>
            <a:ext cx="3137177" cy="28575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14350" y="9884832"/>
            <a:ext cx="3137177" cy="28575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635000" y="6813057"/>
            <a:ext cx="2886075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Roboto Condensed Bold"/>
              </a:rPr>
              <a:t>ASSESSMENT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47700" y="3180857"/>
            <a:ext cx="2886075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Roboto Condensed Bold"/>
              </a:rPr>
              <a:t>ACTIVITY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902710" y="3133725"/>
            <a:ext cx="3137248" cy="2032959"/>
            <a:chOff x="0" y="0"/>
            <a:chExt cx="28369036" cy="18383340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28369037" cy="18383340"/>
            </a:xfrm>
            <a:custGeom>
              <a:avLst/>
              <a:gdLst/>
              <a:ahLst/>
              <a:cxnLst/>
              <a:rect r="r" b="b" t="t" l="l"/>
              <a:pathLst>
                <a:path h="18383340" w="28369037">
                  <a:moveTo>
                    <a:pt x="28142977" y="0"/>
                  </a:moveTo>
                  <a:lnTo>
                    <a:pt x="0" y="0"/>
                  </a:lnTo>
                  <a:lnTo>
                    <a:pt x="0" y="18383340"/>
                  </a:lnTo>
                  <a:lnTo>
                    <a:pt x="28369037" y="18383340"/>
                  </a:lnTo>
                  <a:lnTo>
                    <a:pt x="28369037" y="0"/>
                  </a:lnTo>
                  <a:lnTo>
                    <a:pt x="28142977" y="0"/>
                  </a:lnTo>
                  <a:close/>
                  <a:moveTo>
                    <a:pt x="28142977" y="18157279"/>
                  </a:moveTo>
                  <a:lnTo>
                    <a:pt x="228600" y="18157279"/>
                  </a:lnTo>
                  <a:lnTo>
                    <a:pt x="228600" y="228600"/>
                  </a:lnTo>
                  <a:lnTo>
                    <a:pt x="28142977" y="228600"/>
                  </a:lnTo>
                  <a:lnTo>
                    <a:pt x="28142977" y="18157279"/>
                  </a:lnTo>
                  <a:close/>
                </a:path>
              </a:pathLst>
            </a:custGeom>
            <a:solidFill>
              <a:srgbClr val="FF7813"/>
            </a:solidFill>
          </p:spPr>
        </p:sp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98900" y="5581650"/>
            <a:ext cx="3137177" cy="28575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05250" y="5909733"/>
            <a:ext cx="3137177" cy="28575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98900" y="6233583"/>
            <a:ext cx="3137177" cy="28575"/>
          </a:xfrm>
          <a:prstGeom prst="rect">
            <a:avLst/>
          </a:prstGeom>
        </p:spPr>
      </p:pic>
      <p:grpSp>
        <p:nvGrpSpPr>
          <p:cNvPr name="Group 29" id="29"/>
          <p:cNvGrpSpPr/>
          <p:nvPr/>
        </p:nvGrpSpPr>
        <p:grpSpPr>
          <a:xfrm rot="0">
            <a:off x="3896360" y="6788150"/>
            <a:ext cx="3137248" cy="2032959"/>
            <a:chOff x="0" y="0"/>
            <a:chExt cx="28369036" cy="18383340"/>
          </a:xfrm>
        </p:grpSpPr>
        <p:sp>
          <p:nvSpPr>
            <p:cNvPr name="Freeform 30" id="30"/>
            <p:cNvSpPr/>
            <p:nvPr/>
          </p:nvSpPr>
          <p:spPr>
            <a:xfrm>
              <a:off x="0" y="0"/>
              <a:ext cx="28369037" cy="18383340"/>
            </a:xfrm>
            <a:custGeom>
              <a:avLst/>
              <a:gdLst/>
              <a:ahLst/>
              <a:cxnLst/>
              <a:rect r="r" b="b" t="t" l="l"/>
              <a:pathLst>
                <a:path h="18383340" w="28369037">
                  <a:moveTo>
                    <a:pt x="28142977" y="0"/>
                  </a:moveTo>
                  <a:lnTo>
                    <a:pt x="0" y="0"/>
                  </a:lnTo>
                  <a:lnTo>
                    <a:pt x="0" y="18383340"/>
                  </a:lnTo>
                  <a:lnTo>
                    <a:pt x="28369037" y="18383340"/>
                  </a:lnTo>
                  <a:lnTo>
                    <a:pt x="28369037" y="0"/>
                  </a:lnTo>
                  <a:lnTo>
                    <a:pt x="28142977" y="0"/>
                  </a:lnTo>
                  <a:close/>
                  <a:moveTo>
                    <a:pt x="28142977" y="18157279"/>
                  </a:moveTo>
                  <a:lnTo>
                    <a:pt x="228600" y="18157279"/>
                  </a:lnTo>
                  <a:lnTo>
                    <a:pt x="228600" y="228600"/>
                  </a:lnTo>
                  <a:lnTo>
                    <a:pt x="28142977" y="228600"/>
                  </a:lnTo>
                  <a:lnTo>
                    <a:pt x="28142977" y="18157279"/>
                  </a:lnTo>
                  <a:close/>
                </a:path>
              </a:pathLst>
            </a:custGeom>
            <a:solidFill>
              <a:srgbClr val="FF7813"/>
            </a:solidFill>
          </p:spPr>
        </p:sp>
      </p:grpSp>
      <p:pic>
        <p:nvPicPr>
          <p:cNvPr name="Picture 31" id="31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600" y="9226550"/>
            <a:ext cx="3137177" cy="28575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898900" y="9564158"/>
            <a:ext cx="3137177" cy="28575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600" y="9888008"/>
            <a:ext cx="3137177" cy="28575"/>
          </a:xfrm>
          <a:prstGeom prst="rect">
            <a:avLst/>
          </a:prstGeom>
        </p:spPr>
      </p:pic>
      <p:sp>
        <p:nvSpPr>
          <p:cNvPr name="TextBox 34" id="34"/>
          <p:cNvSpPr txBox="true"/>
          <p:nvPr/>
        </p:nvSpPr>
        <p:spPr>
          <a:xfrm rot="0">
            <a:off x="4032250" y="3180857"/>
            <a:ext cx="2886075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Roboto Condensed Bold"/>
              </a:rPr>
              <a:t>OBJECTIVES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032250" y="6816232"/>
            <a:ext cx="2886075" cy="263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28"/>
              </a:lnSpc>
            </a:pPr>
            <a:r>
              <a:rPr lang="en-US" sz="1211" spc="96">
                <a:solidFill>
                  <a:srgbClr val="000000"/>
                </a:solidFill>
                <a:latin typeface="Roboto Condensed Bold"/>
              </a:rPr>
              <a:t>NOTES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DAEl4E5pJ_c</dc:identifier>
  <dcterms:modified xsi:type="dcterms:W3CDTF">2011-08-01T06:04:30Z</dcterms:modified>
  <cp:revision>1</cp:revision>
  <dc:title>Simple Orange and White Grid Lesson Plan</dc:title>
</cp:coreProperties>
</file>