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7772400" cy="1005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w" charset="1" panose="00000500000000000000"/>
      <p:regular r:id="rId10"/>
    </p:embeddedFont>
    <p:embeddedFont>
      <p:font typeface="Now Bold" charset="1" panose="00000600000000000000"/>
      <p:regular r:id="rId11"/>
    </p:embeddedFont>
    <p:embeddedFont>
      <p:font typeface="Now Bold" charset="1" panose="00000800000000000000"/>
      <p:regular r:id="rId12"/>
    </p:embeddedFont>
    <p:embeddedFont>
      <p:font typeface="Now Bold Bold" charset="1" panose="00000A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436802">
            <a:off x="-102483" y="1123837"/>
            <a:ext cx="1413588" cy="164132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00000">
            <a:off x="-246183" y="6587375"/>
            <a:ext cx="1413588" cy="16413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700000">
            <a:off x="6500926" y="7014744"/>
            <a:ext cx="1413588" cy="16413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788633">
            <a:off x="2033502" y="-307015"/>
            <a:ext cx="1290464" cy="14983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784160">
            <a:off x="4561027" y="8738423"/>
            <a:ext cx="1413588" cy="1641322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604311" y="442166"/>
            <a:ext cx="6563778" cy="91740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390685">
            <a:off x="1962371" y="9135773"/>
            <a:ext cx="1413588" cy="164132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91237">
            <a:off x="6818737" y="3540242"/>
            <a:ext cx="1413588" cy="164132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05761" y="9281160"/>
            <a:ext cx="849129" cy="79818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827406">
            <a:off x="-160777" y="3155725"/>
            <a:ext cx="849129" cy="79818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926285">
            <a:off x="4960554" y="-82324"/>
            <a:ext cx="849129" cy="79818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459450">
            <a:off x="7079665" y="5778957"/>
            <a:ext cx="849129" cy="79818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41077">
            <a:off x="-542694" y="4636105"/>
            <a:ext cx="1413588" cy="1641322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96869">
            <a:off x="-443007" y="8613602"/>
            <a:ext cx="1413588" cy="164132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015764">
            <a:off x="6917762" y="1443563"/>
            <a:ext cx="1466403" cy="1702645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>
            <a:off x="604311" y="420064"/>
            <a:ext cx="6563778" cy="575797"/>
          </a:xfrm>
          <a:prstGeom prst="rect">
            <a:avLst/>
          </a:prstGeom>
          <a:solidFill>
            <a:srgbClr val="004A98"/>
          </a:solidFill>
        </p:spPr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222592">
            <a:off x="-184621" y="-673119"/>
            <a:ext cx="1290464" cy="149836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76523">
            <a:off x="6685093" y="-673119"/>
            <a:ext cx="1290464" cy="1498362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945198" y="503767"/>
            <a:ext cx="5882003" cy="394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40"/>
              </a:lnSpc>
              <a:spcBef>
                <a:spcPct val="0"/>
              </a:spcBef>
            </a:pPr>
            <a:r>
              <a:rPr lang="en-US" sz="2400" u="none">
                <a:solidFill>
                  <a:srgbClr val="FFFFFF"/>
                </a:solidFill>
                <a:latin typeface="Now Bold"/>
              </a:rPr>
              <a:t>Lesson Plan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45198" y="1755888"/>
            <a:ext cx="2852532" cy="397228"/>
            <a:chOff x="0" y="0"/>
            <a:chExt cx="2896060" cy="403290"/>
          </a:xfrm>
        </p:grpSpPr>
        <p:sp>
          <p:nvSpPr>
            <p:cNvPr name="Freeform 22" id="22"/>
            <p:cNvSpPr/>
            <p:nvPr/>
          </p:nvSpPr>
          <p:spPr>
            <a:xfrm>
              <a:off x="6350" y="6350"/>
              <a:ext cx="2883360" cy="390590"/>
            </a:xfrm>
            <a:custGeom>
              <a:avLst/>
              <a:gdLst/>
              <a:ahLst/>
              <a:cxnLst/>
              <a:rect r="r" b="b" t="t" l="l"/>
              <a:pathLst>
                <a:path h="390590" w="2883360">
                  <a:moveTo>
                    <a:pt x="0" y="0"/>
                  </a:moveTo>
                  <a:lnTo>
                    <a:pt x="2883360" y="0"/>
                  </a:lnTo>
                  <a:lnTo>
                    <a:pt x="2883360" y="390590"/>
                  </a:lnTo>
                  <a:lnTo>
                    <a:pt x="0" y="39059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2896060" cy="403290"/>
            </a:xfrm>
            <a:custGeom>
              <a:avLst/>
              <a:gdLst/>
              <a:ahLst/>
              <a:cxnLst/>
              <a:rect r="r" b="b" t="t" l="l"/>
              <a:pathLst>
                <a:path h="403290" w="2896060">
                  <a:moveTo>
                    <a:pt x="6350" y="403290"/>
                  </a:moveTo>
                  <a:lnTo>
                    <a:pt x="0" y="403290"/>
                  </a:lnTo>
                  <a:lnTo>
                    <a:pt x="0" y="0"/>
                  </a:lnTo>
                  <a:lnTo>
                    <a:pt x="2896060" y="0"/>
                  </a:lnTo>
                  <a:lnTo>
                    <a:pt x="2896060" y="403290"/>
                  </a:lnTo>
                  <a:lnTo>
                    <a:pt x="6350" y="403290"/>
                  </a:lnTo>
                  <a:close/>
                  <a:moveTo>
                    <a:pt x="12700" y="12700"/>
                  </a:moveTo>
                  <a:lnTo>
                    <a:pt x="12700" y="390590"/>
                  </a:lnTo>
                  <a:lnTo>
                    <a:pt x="2883360" y="390590"/>
                  </a:lnTo>
                  <a:lnTo>
                    <a:pt x="288336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24" id="24"/>
            <p:cNvSpPr/>
            <p:nvPr/>
          </p:nvSpPr>
          <p:spPr>
            <a:xfrm>
              <a:off x="139700" y="140970"/>
              <a:ext cx="2615390" cy="122620"/>
            </a:xfrm>
            <a:custGeom>
              <a:avLst/>
              <a:gdLst/>
              <a:ahLst/>
              <a:cxnLst/>
              <a:rect r="r" b="b" t="t" l="l"/>
              <a:pathLst>
                <a:path h="122620" w="2615390">
                  <a:moveTo>
                    <a:pt x="0" y="0"/>
                  </a:moveTo>
                  <a:lnTo>
                    <a:pt x="2615390" y="0"/>
                  </a:lnTo>
                  <a:lnTo>
                    <a:pt x="2615390" y="122620"/>
                  </a:lnTo>
                  <a:lnTo>
                    <a:pt x="0" y="122620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3956060" y="1755888"/>
            <a:ext cx="2852532" cy="397228"/>
            <a:chOff x="0" y="0"/>
            <a:chExt cx="2896060" cy="403290"/>
          </a:xfrm>
        </p:grpSpPr>
        <p:sp>
          <p:nvSpPr>
            <p:cNvPr name="Freeform 26" id="26"/>
            <p:cNvSpPr/>
            <p:nvPr/>
          </p:nvSpPr>
          <p:spPr>
            <a:xfrm>
              <a:off x="6350" y="6350"/>
              <a:ext cx="2883360" cy="390590"/>
            </a:xfrm>
            <a:custGeom>
              <a:avLst/>
              <a:gdLst/>
              <a:ahLst/>
              <a:cxnLst/>
              <a:rect r="r" b="b" t="t" l="l"/>
              <a:pathLst>
                <a:path h="390590" w="2883360">
                  <a:moveTo>
                    <a:pt x="0" y="0"/>
                  </a:moveTo>
                  <a:lnTo>
                    <a:pt x="2883360" y="0"/>
                  </a:lnTo>
                  <a:lnTo>
                    <a:pt x="2883360" y="390590"/>
                  </a:lnTo>
                  <a:lnTo>
                    <a:pt x="0" y="39059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0" y="0"/>
              <a:ext cx="2896060" cy="403290"/>
            </a:xfrm>
            <a:custGeom>
              <a:avLst/>
              <a:gdLst/>
              <a:ahLst/>
              <a:cxnLst/>
              <a:rect r="r" b="b" t="t" l="l"/>
              <a:pathLst>
                <a:path h="403290" w="2896060">
                  <a:moveTo>
                    <a:pt x="6350" y="403290"/>
                  </a:moveTo>
                  <a:lnTo>
                    <a:pt x="0" y="403290"/>
                  </a:lnTo>
                  <a:lnTo>
                    <a:pt x="0" y="0"/>
                  </a:lnTo>
                  <a:lnTo>
                    <a:pt x="2896060" y="0"/>
                  </a:lnTo>
                  <a:lnTo>
                    <a:pt x="2896060" y="403290"/>
                  </a:lnTo>
                  <a:lnTo>
                    <a:pt x="6350" y="403290"/>
                  </a:lnTo>
                  <a:close/>
                  <a:moveTo>
                    <a:pt x="12700" y="12700"/>
                  </a:moveTo>
                  <a:lnTo>
                    <a:pt x="12700" y="390590"/>
                  </a:lnTo>
                  <a:lnTo>
                    <a:pt x="2883360" y="390590"/>
                  </a:lnTo>
                  <a:lnTo>
                    <a:pt x="288336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139700" y="140970"/>
              <a:ext cx="2615390" cy="122620"/>
            </a:xfrm>
            <a:custGeom>
              <a:avLst/>
              <a:gdLst/>
              <a:ahLst/>
              <a:cxnLst/>
              <a:rect r="r" b="b" t="t" l="l"/>
              <a:pathLst>
                <a:path h="122620" w="2615390">
                  <a:moveTo>
                    <a:pt x="0" y="0"/>
                  </a:moveTo>
                  <a:lnTo>
                    <a:pt x="2615390" y="0"/>
                  </a:lnTo>
                  <a:lnTo>
                    <a:pt x="2615390" y="122620"/>
                  </a:lnTo>
                  <a:lnTo>
                    <a:pt x="0" y="122620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45198" y="1244911"/>
            <a:ext cx="1845547" cy="397228"/>
            <a:chOff x="0" y="0"/>
            <a:chExt cx="1873709" cy="403290"/>
          </a:xfrm>
        </p:grpSpPr>
        <p:sp>
          <p:nvSpPr>
            <p:cNvPr name="Freeform 30" id="30"/>
            <p:cNvSpPr/>
            <p:nvPr/>
          </p:nvSpPr>
          <p:spPr>
            <a:xfrm>
              <a:off x="6350" y="6350"/>
              <a:ext cx="1861009" cy="390590"/>
            </a:xfrm>
            <a:custGeom>
              <a:avLst/>
              <a:gdLst/>
              <a:ahLst/>
              <a:cxnLst/>
              <a:rect r="r" b="b" t="t" l="l"/>
              <a:pathLst>
                <a:path h="390590" w="1861009">
                  <a:moveTo>
                    <a:pt x="0" y="0"/>
                  </a:moveTo>
                  <a:lnTo>
                    <a:pt x="1861009" y="0"/>
                  </a:lnTo>
                  <a:lnTo>
                    <a:pt x="1861009" y="390590"/>
                  </a:lnTo>
                  <a:lnTo>
                    <a:pt x="0" y="39059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31" id="31"/>
            <p:cNvSpPr/>
            <p:nvPr/>
          </p:nvSpPr>
          <p:spPr>
            <a:xfrm>
              <a:off x="0" y="0"/>
              <a:ext cx="1873709" cy="403290"/>
            </a:xfrm>
            <a:custGeom>
              <a:avLst/>
              <a:gdLst/>
              <a:ahLst/>
              <a:cxnLst/>
              <a:rect r="r" b="b" t="t" l="l"/>
              <a:pathLst>
                <a:path h="403290" w="1873709">
                  <a:moveTo>
                    <a:pt x="6350" y="403290"/>
                  </a:moveTo>
                  <a:lnTo>
                    <a:pt x="0" y="403290"/>
                  </a:lnTo>
                  <a:lnTo>
                    <a:pt x="0" y="0"/>
                  </a:lnTo>
                  <a:lnTo>
                    <a:pt x="1873709" y="0"/>
                  </a:lnTo>
                  <a:lnTo>
                    <a:pt x="1873709" y="403290"/>
                  </a:lnTo>
                  <a:lnTo>
                    <a:pt x="6350" y="403290"/>
                  </a:lnTo>
                  <a:close/>
                  <a:moveTo>
                    <a:pt x="12700" y="12700"/>
                  </a:moveTo>
                  <a:lnTo>
                    <a:pt x="12700" y="390590"/>
                  </a:lnTo>
                  <a:lnTo>
                    <a:pt x="1861009" y="390590"/>
                  </a:lnTo>
                  <a:lnTo>
                    <a:pt x="1861009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32" id="32"/>
            <p:cNvSpPr/>
            <p:nvPr/>
          </p:nvSpPr>
          <p:spPr>
            <a:xfrm>
              <a:off x="139700" y="140970"/>
              <a:ext cx="1593039" cy="122620"/>
            </a:xfrm>
            <a:custGeom>
              <a:avLst/>
              <a:gdLst/>
              <a:ahLst/>
              <a:cxnLst/>
              <a:rect r="r" b="b" t="t" l="l"/>
              <a:pathLst>
                <a:path h="122620" w="1593039">
                  <a:moveTo>
                    <a:pt x="0" y="0"/>
                  </a:moveTo>
                  <a:lnTo>
                    <a:pt x="1593039" y="0"/>
                  </a:lnTo>
                  <a:lnTo>
                    <a:pt x="1593039" y="122620"/>
                  </a:lnTo>
                  <a:lnTo>
                    <a:pt x="0" y="122620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4963045" y="1249309"/>
            <a:ext cx="1845547" cy="397228"/>
            <a:chOff x="0" y="0"/>
            <a:chExt cx="1873709" cy="403290"/>
          </a:xfrm>
        </p:grpSpPr>
        <p:sp>
          <p:nvSpPr>
            <p:cNvPr name="Freeform 34" id="34"/>
            <p:cNvSpPr/>
            <p:nvPr/>
          </p:nvSpPr>
          <p:spPr>
            <a:xfrm>
              <a:off x="6350" y="6350"/>
              <a:ext cx="1861009" cy="390590"/>
            </a:xfrm>
            <a:custGeom>
              <a:avLst/>
              <a:gdLst/>
              <a:ahLst/>
              <a:cxnLst/>
              <a:rect r="r" b="b" t="t" l="l"/>
              <a:pathLst>
                <a:path h="390590" w="1861009">
                  <a:moveTo>
                    <a:pt x="0" y="0"/>
                  </a:moveTo>
                  <a:lnTo>
                    <a:pt x="1861009" y="0"/>
                  </a:lnTo>
                  <a:lnTo>
                    <a:pt x="1861009" y="390590"/>
                  </a:lnTo>
                  <a:lnTo>
                    <a:pt x="0" y="39059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35" id="35"/>
            <p:cNvSpPr/>
            <p:nvPr/>
          </p:nvSpPr>
          <p:spPr>
            <a:xfrm>
              <a:off x="0" y="0"/>
              <a:ext cx="1873709" cy="403290"/>
            </a:xfrm>
            <a:custGeom>
              <a:avLst/>
              <a:gdLst/>
              <a:ahLst/>
              <a:cxnLst/>
              <a:rect r="r" b="b" t="t" l="l"/>
              <a:pathLst>
                <a:path h="403290" w="1873709">
                  <a:moveTo>
                    <a:pt x="6350" y="403290"/>
                  </a:moveTo>
                  <a:lnTo>
                    <a:pt x="0" y="403290"/>
                  </a:lnTo>
                  <a:lnTo>
                    <a:pt x="0" y="0"/>
                  </a:lnTo>
                  <a:lnTo>
                    <a:pt x="1873709" y="0"/>
                  </a:lnTo>
                  <a:lnTo>
                    <a:pt x="1873709" y="403290"/>
                  </a:lnTo>
                  <a:lnTo>
                    <a:pt x="6350" y="403290"/>
                  </a:lnTo>
                  <a:close/>
                  <a:moveTo>
                    <a:pt x="12700" y="12700"/>
                  </a:moveTo>
                  <a:lnTo>
                    <a:pt x="12700" y="390590"/>
                  </a:lnTo>
                  <a:lnTo>
                    <a:pt x="1861009" y="390590"/>
                  </a:lnTo>
                  <a:lnTo>
                    <a:pt x="1861009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36" id="36"/>
            <p:cNvSpPr/>
            <p:nvPr/>
          </p:nvSpPr>
          <p:spPr>
            <a:xfrm>
              <a:off x="139700" y="140970"/>
              <a:ext cx="1593039" cy="122620"/>
            </a:xfrm>
            <a:custGeom>
              <a:avLst/>
              <a:gdLst/>
              <a:ahLst/>
              <a:cxnLst/>
              <a:rect r="r" b="b" t="t" l="l"/>
              <a:pathLst>
                <a:path h="122620" w="1593039">
                  <a:moveTo>
                    <a:pt x="0" y="0"/>
                  </a:moveTo>
                  <a:lnTo>
                    <a:pt x="1593039" y="0"/>
                  </a:lnTo>
                  <a:lnTo>
                    <a:pt x="1593039" y="122620"/>
                  </a:lnTo>
                  <a:lnTo>
                    <a:pt x="0" y="122620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958564" y="1249309"/>
            <a:ext cx="1845547" cy="397228"/>
            <a:chOff x="0" y="0"/>
            <a:chExt cx="1873709" cy="403290"/>
          </a:xfrm>
        </p:grpSpPr>
        <p:sp>
          <p:nvSpPr>
            <p:cNvPr name="Freeform 38" id="38"/>
            <p:cNvSpPr/>
            <p:nvPr/>
          </p:nvSpPr>
          <p:spPr>
            <a:xfrm>
              <a:off x="6350" y="6350"/>
              <a:ext cx="1861009" cy="390590"/>
            </a:xfrm>
            <a:custGeom>
              <a:avLst/>
              <a:gdLst/>
              <a:ahLst/>
              <a:cxnLst/>
              <a:rect r="r" b="b" t="t" l="l"/>
              <a:pathLst>
                <a:path h="390590" w="1861009">
                  <a:moveTo>
                    <a:pt x="0" y="0"/>
                  </a:moveTo>
                  <a:lnTo>
                    <a:pt x="1861009" y="0"/>
                  </a:lnTo>
                  <a:lnTo>
                    <a:pt x="1861009" y="390590"/>
                  </a:lnTo>
                  <a:lnTo>
                    <a:pt x="0" y="39059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39" id="39"/>
            <p:cNvSpPr/>
            <p:nvPr/>
          </p:nvSpPr>
          <p:spPr>
            <a:xfrm>
              <a:off x="0" y="0"/>
              <a:ext cx="1873709" cy="403290"/>
            </a:xfrm>
            <a:custGeom>
              <a:avLst/>
              <a:gdLst/>
              <a:ahLst/>
              <a:cxnLst/>
              <a:rect r="r" b="b" t="t" l="l"/>
              <a:pathLst>
                <a:path h="403290" w="1873709">
                  <a:moveTo>
                    <a:pt x="6350" y="403290"/>
                  </a:moveTo>
                  <a:lnTo>
                    <a:pt x="0" y="403290"/>
                  </a:lnTo>
                  <a:lnTo>
                    <a:pt x="0" y="0"/>
                  </a:lnTo>
                  <a:lnTo>
                    <a:pt x="1873709" y="0"/>
                  </a:lnTo>
                  <a:lnTo>
                    <a:pt x="1873709" y="403290"/>
                  </a:lnTo>
                  <a:lnTo>
                    <a:pt x="6350" y="403290"/>
                  </a:lnTo>
                  <a:close/>
                  <a:moveTo>
                    <a:pt x="12700" y="12700"/>
                  </a:moveTo>
                  <a:lnTo>
                    <a:pt x="12700" y="390590"/>
                  </a:lnTo>
                  <a:lnTo>
                    <a:pt x="1861009" y="390590"/>
                  </a:lnTo>
                  <a:lnTo>
                    <a:pt x="1861009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Freeform 40" id="40"/>
            <p:cNvSpPr/>
            <p:nvPr/>
          </p:nvSpPr>
          <p:spPr>
            <a:xfrm>
              <a:off x="139700" y="140970"/>
              <a:ext cx="1593039" cy="122620"/>
            </a:xfrm>
            <a:custGeom>
              <a:avLst/>
              <a:gdLst/>
              <a:ahLst/>
              <a:cxnLst/>
              <a:rect r="r" b="b" t="t" l="l"/>
              <a:pathLst>
                <a:path h="122620" w="1593039">
                  <a:moveTo>
                    <a:pt x="0" y="0"/>
                  </a:moveTo>
                  <a:lnTo>
                    <a:pt x="1593039" y="0"/>
                  </a:lnTo>
                  <a:lnTo>
                    <a:pt x="1593039" y="122620"/>
                  </a:lnTo>
                  <a:lnTo>
                    <a:pt x="0" y="122620"/>
                  </a:ln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3128114" y="1309324"/>
            <a:ext cx="1521898" cy="220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Subject: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76885" y="1321410"/>
            <a:ext cx="1592280" cy="20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Grade: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132786" y="1315759"/>
            <a:ext cx="1578454" cy="220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5"/>
              </a:lnSpc>
              <a:spcBef>
                <a:spcPct val="0"/>
              </a:spcBef>
            </a:pPr>
            <a:r>
              <a:rPr lang="en-US" sz="1099" u="none">
                <a:solidFill>
                  <a:srgbClr val="004A98"/>
                </a:solidFill>
                <a:latin typeface="Now Bold"/>
              </a:rPr>
              <a:t>Date: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02720" y="1827248"/>
            <a:ext cx="2463233" cy="20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Topic: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062451" y="1820301"/>
            <a:ext cx="2507870" cy="220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Lesson #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957366" y="2282763"/>
            <a:ext cx="5863394" cy="1151105"/>
            <a:chOff x="0" y="0"/>
            <a:chExt cx="5952866" cy="1168670"/>
          </a:xfrm>
        </p:grpSpPr>
        <p:sp>
          <p:nvSpPr>
            <p:cNvPr name="Freeform 47" id="47"/>
            <p:cNvSpPr/>
            <p:nvPr/>
          </p:nvSpPr>
          <p:spPr>
            <a:xfrm>
              <a:off x="6350" y="6350"/>
              <a:ext cx="5940166" cy="1155970"/>
            </a:xfrm>
            <a:custGeom>
              <a:avLst/>
              <a:gdLst/>
              <a:ahLst/>
              <a:cxnLst/>
              <a:rect r="r" b="b" t="t" l="l"/>
              <a:pathLst>
                <a:path h="1155970" w="5940166">
                  <a:moveTo>
                    <a:pt x="0" y="0"/>
                  </a:moveTo>
                  <a:lnTo>
                    <a:pt x="5940166" y="0"/>
                  </a:lnTo>
                  <a:lnTo>
                    <a:pt x="5940166" y="1155970"/>
                  </a:lnTo>
                  <a:lnTo>
                    <a:pt x="0" y="11559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8" id="48"/>
            <p:cNvSpPr/>
            <p:nvPr/>
          </p:nvSpPr>
          <p:spPr>
            <a:xfrm>
              <a:off x="0" y="0"/>
              <a:ext cx="5952866" cy="1168670"/>
            </a:xfrm>
            <a:custGeom>
              <a:avLst/>
              <a:gdLst/>
              <a:ahLst/>
              <a:cxnLst/>
              <a:rect r="r" b="b" t="t" l="l"/>
              <a:pathLst>
                <a:path h="1168670" w="5952866">
                  <a:moveTo>
                    <a:pt x="6350" y="1168670"/>
                  </a:moveTo>
                  <a:lnTo>
                    <a:pt x="0" y="1168670"/>
                  </a:lnTo>
                  <a:lnTo>
                    <a:pt x="0" y="0"/>
                  </a:lnTo>
                  <a:lnTo>
                    <a:pt x="5952866" y="0"/>
                  </a:lnTo>
                  <a:lnTo>
                    <a:pt x="5952866" y="1168670"/>
                  </a:lnTo>
                  <a:lnTo>
                    <a:pt x="6350" y="1168670"/>
                  </a:lnTo>
                  <a:close/>
                  <a:moveTo>
                    <a:pt x="12700" y="12700"/>
                  </a:moveTo>
                  <a:lnTo>
                    <a:pt x="12700" y="1155970"/>
                  </a:lnTo>
                  <a:lnTo>
                    <a:pt x="5940166" y="1155970"/>
                  </a:lnTo>
                  <a:lnTo>
                    <a:pt x="594016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3B7BBF"/>
            </a:solidFill>
          </p:spPr>
        </p:sp>
        <p:sp>
          <p:nvSpPr>
            <p:cNvPr name="Freeform 49" id="49"/>
            <p:cNvSpPr/>
            <p:nvPr/>
          </p:nvSpPr>
          <p:spPr>
            <a:xfrm>
              <a:off x="139700" y="140970"/>
              <a:ext cx="5672196" cy="888000"/>
            </a:xfrm>
            <a:custGeom>
              <a:avLst/>
              <a:gdLst/>
              <a:ahLst/>
              <a:cxnLst/>
              <a:rect r="r" b="b" t="t" l="l"/>
              <a:pathLst>
                <a:path h="888000" w="5672196">
                  <a:moveTo>
                    <a:pt x="0" y="0"/>
                  </a:moveTo>
                  <a:lnTo>
                    <a:pt x="5672196" y="0"/>
                  </a:lnTo>
                  <a:lnTo>
                    <a:pt x="5672196" y="888000"/>
                  </a:lnTo>
                  <a:lnTo>
                    <a:pt x="0" y="888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1084496" y="2372260"/>
            <a:ext cx="5603407" cy="20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Lesson Focus and Goals: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963808" y="4717634"/>
            <a:ext cx="5863394" cy="2920827"/>
            <a:chOff x="0" y="0"/>
            <a:chExt cx="5952866" cy="2965397"/>
          </a:xfrm>
        </p:grpSpPr>
        <p:sp>
          <p:nvSpPr>
            <p:cNvPr name="Freeform 52" id="52"/>
            <p:cNvSpPr/>
            <p:nvPr/>
          </p:nvSpPr>
          <p:spPr>
            <a:xfrm>
              <a:off x="6350" y="6350"/>
              <a:ext cx="5940166" cy="2952697"/>
            </a:xfrm>
            <a:custGeom>
              <a:avLst/>
              <a:gdLst/>
              <a:ahLst/>
              <a:cxnLst/>
              <a:rect r="r" b="b" t="t" l="l"/>
              <a:pathLst>
                <a:path h="2952697" w="5940166">
                  <a:moveTo>
                    <a:pt x="0" y="0"/>
                  </a:moveTo>
                  <a:lnTo>
                    <a:pt x="5940166" y="0"/>
                  </a:lnTo>
                  <a:lnTo>
                    <a:pt x="5940166" y="2952697"/>
                  </a:lnTo>
                  <a:lnTo>
                    <a:pt x="0" y="295269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3" id="53"/>
            <p:cNvSpPr/>
            <p:nvPr/>
          </p:nvSpPr>
          <p:spPr>
            <a:xfrm>
              <a:off x="0" y="0"/>
              <a:ext cx="5952866" cy="2965397"/>
            </a:xfrm>
            <a:custGeom>
              <a:avLst/>
              <a:gdLst/>
              <a:ahLst/>
              <a:cxnLst/>
              <a:rect r="r" b="b" t="t" l="l"/>
              <a:pathLst>
                <a:path h="2965397" w="5952866">
                  <a:moveTo>
                    <a:pt x="6350" y="2965397"/>
                  </a:moveTo>
                  <a:lnTo>
                    <a:pt x="0" y="2965397"/>
                  </a:lnTo>
                  <a:lnTo>
                    <a:pt x="0" y="0"/>
                  </a:lnTo>
                  <a:lnTo>
                    <a:pt x="5952866" y="0"/>
                  </a:lnTo>
                  <a:lnTo>
                    <a:pt x="5952866" y="2965397"/>
                  </a:lnTo>
                  <a:lnTo>
                    <a:pt x="6350" y="2965397"/>
                  </a:lnTo>
                  <a:close/>
                  <a:moveTo>
                    <a:pt x="12700" y="12700"/>
                  </a:moveTo>
                  <a:lnTo>
                    <a:pt x="12700" y="2952697"/>
                  </a:lnTo>
                  <a:lnTo>
                    <a:pt x="5940166" y="2952697"/>
                  </a:lnTo>
                  <a:lnTo>
                    <a:pt x="594016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3B7BBF"/>
            </a:solidFill>
          </p:spPr>
        </p:sp>
        <p:sp>
          <p:nvSpPr>
            <p:cNvPr name="Freeform 54" id="54"/>
            <p:cNvSpPr/>
            <p:nvPr/>
          </p:nvSpPr>
          <p:spPr>
            <a:xfrm>
              <a:off x="139700" y="140970"/>
              <a:ext cx="5672196" cy="2684727"/>
            </a:xfrm>
            <a:custGeom>
              <a:avLst/>
              <a:gdLst/>
              <a:ahLst/>
              <a:cxnLst/>
              <a:rect r="r" b="b" t="t" l="l"/>
              <a:pathLst>
                <a:path h="2684727" w="5672196">
                  <a:moveTo>
                    <a:pt x="0" y="0"/>
                  </a:moveTo>
                  <a:lnTo>
                    <a:pt x="5672196" y="0"/>
                  </a:lnTo>
                  <a:lnTo>
                    <a:pt x="5672196" y="2684727"/>
                  </a:lnTo>
                  <a:lnTo>
                    <a:pt x="0" y="26847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963808" y="7752210"/>
            <a:ext cx="5863394" cy="1586100"/>
            <a:chOff x="0" y="0"/>
            <a:chExt cx="5952866" cy="1610304"/>
          </a:xfrm>
        </p:grpSpPr>
        <p:sp>
          <p:nvSpPr>
            <p:cNvPr name="Freeform 56" id="56"/>
            <p:cNvSpPr/>
            <p:nvPr/>
          </p:nvSpPr>
          <p:spPr>
            <a:xfrm>
              <a:off x="6350" y="6350"/>
              <a:ext cx="5940166" cy="1597604"/>
            </a:xfrm>
            <a:custGeom>
              <a:avLst/>
              <a:gdLst/>
              <a:ahLst/>
              <a:cxnLst/>
              <a:rect r="r" b="b" t="t" l="l"/>
              <a:pathLst>
                <a:path h="1597604" w="5940166">
                  <a:moveTo>
                    <a:pt x="0" y="0"/>
                  </a:moveTo>
                  <a:lnTo>
                    <a:pt x="5940166" y="0"/>
                  </a:lnTo>
                  <a:lnTo>
                    <a:pt x="5940166" y="1597604"/>
                  </a:lnTo>
                  <a:lnTo>
                    <a:pt x="0" y="15976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7" id="57"/>
            <p:cNvSpPr/>
            <p:nvPr/>
          </p:nvSpPr>
          <p:spPr>
            <a:xfrm>
              <a:off x="0" y="0"/>
              <a:ext cx="5952866" cy="1610304"/>
            </a:xfrm>
            <a:custGeom>
              <a:avLst/>
              <a:gdLst/>
              <a:ahLst/>
              <a:cxnLst/>
              <a:rect r="r" b="b" t="t" l="l"/>
              <a:pathLst>
                <a:path h="1610304" w="5952866">
                  <a:moveTo>
                    <a:pt x="6350" y="1610304"/>
                  </a:moveTo>
                  <a:lnTo>
                    <a:pt x="0" y="1610304"/>
                  </a:lnTo>
                  <a:lnTo>
                    <a:pt x="0" y="0"/>
                  </a:lnTo>
                  <a:lnTo>
                    <a:pt x="5952866" y="0"/>
                  </a:lnTo>
                  <a:lnTo>
                    <a:pt x="5952866" y="1610304"/>
                  </a:lnTo>
                  <a:lnTo>
                    <a:pt x="6350" y="1610304"/>
                  </a:lnTo>
                  <a:close/>
                  <a:moveTo>
                    <a:pt x="12700" y="12700"/>
                  </a:moveTo>
                  <a:lnTo>
                    <a:pt x="12700" y="1597604"/>
                  </a:lnTo>
                  <a:lnTo>
                    <a:pt x="5940166" y="1597604"/>
                  </a:lnTo>
                  <a:lnTo>
                    <a:pt x="594016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3B7BBF"/>
            </a:solidFill>
          </p:spPr>
        </p:sp>
        <p:sp>
          <p:nvSpPr>
            <p:cNvPr name="Freeform 58" id="58"/>
            <p:cNvSpPr/>
            <p:nvPr/>
          </p:nvSpPr>
          <p:spPr>
            <a:xfrm>
              <a:off x="139700" y="140970"/>
              <a:ext cx="5672196" cy="1329634"/>
            </a:xfrm>
            <a:custGeom>
              <a:avLst/>
              <a:gdLst/>
              <a:ahLst/>
              <a:cxnLst/>
              <a:rect r="r" b="b" t="t" l="l"/>
              <a:pathLst>
                <a:path h="1329634" w="5672196">
                  <a:moveTo>
                    <a:pt x="0" y="0"/>
                  </a:moveTo>
                  <a:lnTo>
                    <a:pt x="5672196" y="0"/>
                  </a:lnTo>
                  <a:lnTo>
                    <a:pt x="5672196" y="1329634"/>
                  </a:lnTo>
                  <a:lnTo>
                    <a:pt x="0" y="13296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963808" y="3554816"/>
            <a:ext cx="2852532" cy="1049070"/>
            <a:chOff x="0" y="0"/>
            <a:chExt cx="2896060" cy="1065079"/>
          </a:xfrm>
        </p:grpSpPr>
        <p:sp>
          <p:nvSpPr>
            <p:cNvPr name="Freeform 60" id="60"/>
            <p:cNvSpPr/>
            <p:nvPr/>
          </p:nvSpPr>
          <p:spPr>
            <a:xfrm>
              <a:off x="6350" y="6350"/>
              <a:ext cx="2883360" cy="1052379"/>
            </a:xfrm>
            <a:custGeom>
              <a:avLst/>
              <a:gdLst/>
              <a:ahLst/>
              <a:cxnLst/>
              <a:rect r="r" b="b" t="t" l="l"/>
              <a:pathLst>
                <a:path h="1052379" w="2883360">
                  <a:moveTo>
                    <a:pt x="0" y="0"/>
                  </a:moveTo>
                  <a:lnTo>
                    <a:pt x="2883360" y="0"/>
                  </a:lnTo>
                  <a:lnTo>
                    <a:pt x="2883360" y="1052379"/>
                  </a:lnTo>
                  <a:lnTo>
                    <a:pt x="0" y="10523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1" id="61"/>
            <p:cNvSpPr/>
            <p:nvPr/>
          </p:nvSpPr>
          <p:spPr>
            <a:xfrm>
              <a:off x="0" y="0"/>
              <a:ext cx="2896060" cy="1065079"/>
            </a:xfrm>
            <a:custGeom>
              <a:avLst/>
              <a:gdLst/>
              <a:ahLst/>
              <a:cxnLst/>
              <a:rect r="r" b="b" t="t" l="l"/>
              <a:pathLst>
                <a:path h="1065079" w="2896060">
                  <a:moveTo>
                    <a:pt x="6350" y="1065079"/>
                  </a:moveTo>
                  <a:lnTo>
                    <a:pt x="0" y="1065079"/>
                  </a:lnTo>
                  <a:lnTo>
                    <a:pt x="0" y="0"/>
                  </a:lnTo>
                  <a:lnTo>
                    <a:pt x="2896060" y="0"/>
                  </a:lnTo>
                  <a:lnTo>
                    <a:pt x="2896060" y="1065079"/>
                  </a:lnTo>
                  <a:lnTo>
                    <a:pt x="6350" y="1065079"/>
                  </a:lnTo>
                  <a:close/>
                  <a:moveTo>
                    <a:pt x="12700" y="12700"/>
                  </a:moveTo>
                  <a:lnTo>
                    <a:pt x="12700" y="1052379"/>
                  </a:lnTo>
                  <a:lnTo>
                    <a:pt x="2883360" y="1052379"/>
                  </a:lnTo>
                  <a:lnTo>
                    <a:pt x="288336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3B7BBF"/>
            </a:solidFill>
          </p:spPr>
        </p:sp>
        <p:sp>
          <p:nvSpPr>
            <p:cNvPr name="Freeform 62" id="62"/>
            <p:cNvSpPr/>
            <p:nvPr/>
          </p:nvSpPr>
          <p:spPr>
            <a:xfrm>
              <a:off x="139700" y="140970"/>
              <a:ext cx="2615390" cy="784409"/>
            </a:xfrm>
            <a:custGeom>
              <a:avLst/>
              <a:gdLst/>
              <a:ahLst/>
              <a:cxnLst/>
              <a:rect r="r" b="b" t="t" l="l"/>
              <a:pathLst>
                <a:path h="784409" w="2615390">
                  <a:moveTo>
                    <a:pt x="0" y="0"/>
                  </a:moveTo>
                  <a:lnTo>
                    <a:pt x="2615390" y="0"/>
                  </a:lnTo>
                  <a:lnTo>
                    <a:pt x="2615390" y="784409"/>
                  </a:lnTo>
                  <a:lnTo>
                    <a:pt x="0" y="7844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3958852" y="3554816"/>
            <a:ext cx="2852532" cy="1049070"/>
            <a:chOff x="0" y="0"/>
            <a:chExt cx="2896060" cy="1065079"/>
          </a:xfrm>
        </p:grpSpPr>
        <p:sp>
          <p:nvSpPr>
            <p:cNvPr name="Freeform 64" id="64"/>
            <p:cNvSpPr/>
            <p:nvPr/>
          </p:nvSpPr>
          <p:spPr>
            <a:xfrm>
              <a:off x="6350" y="6350"/>
              <a:ext cx="2883360" cy="1052379"/>
            </a:xfrm>
            <a:custGeom>
              <a:avLst/>
              <a:gdLst/>
              <a:ahLst/>
              <a:cxnLst/>
              <a:rect r="r" b="b" t="t" l="l"/>
              <a:pathLst>
                <a:path h="1052379" w="2883360">
                  <a:moveTo>
                    <a:pt x="0" y="0"/>
                  </a:moveTo>
                  <a:lnTo>
                    <a:pt x="2883360" y="0"/>
                  </a:lnTo>
                  <a:lnTo>
                    <a:pt x="2883360" y="1052379"/>
                  </a:lnTo>
                  <a:lnTo>
                    <a:pt x="0" y="10523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5" id="65"/>
            <p:cNvSpPr/>
            <p:nvPr/>
          </p:nvSpPr>
          <p:spPr>
            <a:xfrm>
              <a:off x="0" y="0"/>
              <a:ext cx="2896060" cy="1065079"/>
            </a:xfrm>
            <a:custGeom>
              <a:avLst/>
              <a:gdLst/>
              <a:ahLst/>
              <a:cxnLst/>
              <a:rect r="r" b="b" t="t" l="l"/>
              <a:pathLst>
                <a:path h="1065079" w="2896060">
                  <a:moveTo>
                    <a:pt x="6350" y="1065079"/>
                  </a:moveTo>
                  <a:lnTo>
                    <a:pt x="0" y="1065079"/>
                  </a:lnTo>
                  <a:lnTo>
                    <a:pt x="0" y="0"/>
                  </a:lnTo>
                  <a:lnTo>
                    <a:pt x="2896060" y="0"/>
                  </a:lnTo>
                  <a:lnTo>
                    <a:pt x="2896060" y="1065079"/>
                  </a:lnTo>
                  <a:lnTo>
                    <a:pt x="6350" y="1065079"/>
                  </a:lnTo>
                  <a:close/>
                  <a:moveTo>
                    <a:pt x="12700" y="12700"/>
                  </a:moveTo>
                  <a:lnTo>
                    <a:pt x="12700" y="1052379"/>
                  </a:lnTo>
                  <a:lnTo>
                    <a:pt x="2883360" y="1052379"/>
                  </a:lnTo>
                  <a:lnTo>
                    <a:pt x="288336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3B7BBF"/>
            </a:solidFill>
          </p:spPr>
        </p:sp>
        <p:sp>
          <p:nvSpPr>
            <p:cNvPr name="Freeform 66" id="66"/>
            <p:cNvSpPr/>
            <p:nvPr/>
          </p:nvSpPr>
          <p:spPr>
            <a:xfrm>
              <a:off x="139700" y="140970"/>
              <a:ext cx="2615390" cy="784409"/>
            </a:xfrm>
            <a:custGeom>
              <a:avLst/>
              <a:gdLst/>
              <a:ahLst/>
              <a:cxnLst/>
              <a:rect r="r" b="b" t="t" l="l"/>
              <a:pathLst>
                <a:path h="784409" w="2615390">
                  <a:moveTo>
                    <a:pt x="0" y="0"/>
                  </a:moveTo>
                  <a:lnTo>
                    <a:pt x="2615390" y="0"/>
                  </a:lnTo>
                  <a:lnTo>
                    <a:pt x="2615390" y="784409"/>
                  </a:lnTo>
                  <a:lnTo>
                    <a:pt x="0" y="7844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7" id="67"/>
          <p:cNvSpPr txBox="true"/>
          <p:nvPr/>
        </p:nvSpPr>
        <p:spPr>
          <a:xfrm rot="0">
            <a:off x="1121329" y="4795082"/>
            <a:ext cx="5513581" cy="20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Structure / Activity: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21329" y="3636240"/>
            <a:ext cx="2463233" cy="20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Materials Needed: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121329" y="7787780"/>
            <a:ext cx="5568872" cy="20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Assessment: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081060" y="3636240"/>
            <a:ext cx="2584645" cy="20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16"/>
              </a:lnSpc>
              <a:spcBef>
                <a:spcPct val="0"/>
              </a:spcBef>
            </a:pPr>
            <a:r>
              <a:rPr lang="en-US" sz="1100" u="none">
                <a:solidFill>
                  <a:srgbClr val="004A98"/>
                </a:solidFill>
                <a:latin typeface="Now Bold"/>
              </a:rPr>
              <a:t>Learning Objectives: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DAEl39hqAtA</dc:identifier>
  <dcterms:modified xsi:type="dcterms:W3CDTF">2011-08-01T06:04:30Z</dcterms:modified>
  <cp:revision>1</cp:revision>
  <dc:title>Colorful Building Blocks Blank Lesson Plan</dc:title>
</cp:coreProperties>
</file>