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no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11"/>
    <p:sldId id="257" r:id="rId12"/>
    <p:sldId id="258" r:id="rId13"/>
    <p:sldId id="259" r:id="rId14"/>
    <p:sldId id="260" r:id="rId15"/>
    <p:sldId id="261" r:id="rId16"/>
  </p:sldIdLst>
  <p:sldSz cx="10693400" cy="7556500"/>
  <p:notesSz cx="6858000" cy="9144000"/>
  <p:embeddedFontLst>
    <p:embeddedFont>
      <p:font typeface="Arimo" charset="1" panose="020B0604020202020204"/>
      <p:regular r:id="rId6"/>
    </p:embeddedFont>
    <p:embeddedFont>
      <p:font typeface="Arimo Bold" charset="1" panose="020B0704020202020204"/>
      <p:regular r:id="rId7"/>
    </p:embeddedFont>
    <p:embeddedFont>
      <p:font typeface="Arimo Italics" charset="1" panose="020B0604020202090204"/>
      <p:regular r:id="rId8"/>
    </p:embeddedFont>
    <p:embeddedFont>
      <p:font typeface="Arimo Bold Italics" charset="1" panose="020B0704020202090204"/>
      <p:regular r:id="rId9"/>
    </p:embeddedFont>
    <p:embeddedFont>
      <p:font typeface="Alata" charset="1" panose="00000500000000000000"/>
      <p:regular r:id="rId10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no"?><Relationships xmlns="http://schemas.openxmlformats.org/package/2006/relationships"><Relationship Id="rId1" Target="slideMasters/slideMaster1.xml" Type="http://schemas.openxmlformats.org/officeDocument/2006/relationships/slideMaster"/><Relationship Id="rId10" Target="fonts/font10.fntdata" Type="http://schemas.openxmlformats.org/officeDocument/2006/relationships/font"/><Relationship Id="rId11" Target="slides/slide1.xml" Type="http://schemas.openxmlformats.org/officeDocument/2006/relationships/slide"/><Relationship Id="rId12" Target="slides/slide2.xml" Type="http://schemas.openxmlformats.org/officeDocument/2006/relationships/slide"/><Relationship Id="rId13" Target="slides/slide3.xml" Type="http://schemas.openxmlformats.org/officeDocument/2006/relationships/slide"/><Relationship Id="rId14" Target="slides/slide4.xml" Type="http://schemas.openxmlformats.org/officeDocument/2006/relationships/slide"/><Relationship Id="rId15" Target="slides/slide5.xml" Type="http://schemas.openxmlformats.org/officeDocument/2006/relationships/slide"/><Relationship Id="rId16" Target="slides/slide6.xml" Type="http://schemas.openxmlformats.org/officeDocument/2006/relationships/slide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fonts/font6.fntdata" Type="http://schemas.openxmlformats.org/officeDocument/2006/relationships/font"/><Relationship Id="rId7" Target="fonts/font7.fntdata" Type="http://schemas.openxmlformats.org/officeDocument/2006/relationships/font"/><Relationship Id="rId8" Target="fonts/font8.fntdata" Type="http://schemas.openxmlformats.org/officeDocument/2006/relationships/font"/><Relationship Id="rId9" Target="fonts/font9.fntdata" Type="http://schemas.openxmlformats.org/officeDocument/2006/relationships/font"/></Relationships>
</file>

<file path=ppt/slideLayouts/_rels/slideLayout1.xml.rels><?xml version="1.0" encoding="UTF-8" standalone="no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no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no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no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no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no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no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no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no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no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no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no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no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2.xml.rels><?xml version="1.0" encoding="UTF-8" standalone="no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3.xml.rels><?xml version="1.0" encoding="UTF-8" standalone="no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4.xml.rels><?xml version="1.0" encoding="UTF-8" standalone="no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5.xml.rels><?xml version="1.0" encoding="UTF-8" standalone="no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6.xml.rels><?xml version="1.0" encoding="UTF-8" standalone="no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slide1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401475" y="234803"/>
            <a:ext cx="4852067" cy="3475317"/>
            <a:chOff x="0" y="0"/>
            <a:chExt cx="55408579" cy="39686673"/>
          </a:xfrm>
        </p:grpSpPr>
        <p:sp>
          <p:nvSpPr>
            <p:cNvPr name="Freeform 3" id="3"/>
            <p:cNvSpPr/>
            <p:nvPr/>
          </p:nvSpPr>
          <p:spPr>
            <a:xfrm>
              <a:off x="72390" y="72390"/>
              <a:ext cx="55263798" cy="39541893"/>
            </a:xfrm>
            <a:custGeom>
              <a:avLst/>
              <a:gdLst/>
              <a:ahLst/>
              <a:cxnLst/>
              <a:rect r="r" b="b" t="t" l="l"/>
              <a:pathLst>
                <a:path h="39541893" w="55263798">
                  <a:moveTo>
                    <a:pt x="0" y="0"/>
                  </a:moveTo>
                  <a:lnTo>
                    <a:pt x="55263798" y="0"/>
                  </a:lnTo>
                  <a:lnTo>
                    <a:pt x="55263798" y="39541893"/>
                  </a:lnTo>
                  <a:lnTo>
                    <a:pt x="0" y="395418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5DAE1"/>
            </a:solidFill>
          </p:spPr>
        </p:sp>
        <p:sp>
          <p:nvSpPr>
            <p:cNvPr name="Freeform 4" id="4"/>
            <p:cNvSpPr/>
            <p:nvPr/>
          </p:nvSpPr>
          <p:spPr>
            <a:xfrm>
              <a:off x="0" y="0"/>
              <a:ext cx="55408581" cy="39686672"/>
            </a:xfrm>
            <a:custGeom>
              <a:avLst/>
              <a:gdLst/>
              <a:ahLst/>
              <a:cxnLst/>
              <a:rect r="r" b="b" t="t" l="l"/>
              <a:pathLst>
                <a:path h="39686672" w="55408581">
                  <a:moveTo>
                    <a:pt x="55263796" y="39541893"/>
                  </a:moveTo>
                  <a:lnTo>
                    <a:pt x="55408581" y="39541893"/>
                  </a:lnTo>
                  <a:lnTo>
                    <a:pt x="55408581" y="39686672"/>
                  </a:lnTo>
                  <a:lnTo>
                    <a:pt x="55263796" y="39686672"/>
                  </a:lnTo>
                  <a:lnTo>
                    <a:pt x="55263796" y="39541893"/>
                  </a:lnTo>
                  <a:close/>
                  <a:moveTo>
                    <a:pt x="0" y="144780"/>
                  </a:moveTo>
                  <a:lnTo>
                    <a:pt x="144780" y="144780"/>
                  </a:lnTo>
                  <a:lnTo>
                    <a:pt x="144780" y="39541893"/>
                  </a:lnTo>
                  <a:lnTo>
                    <a:pt x="0" y="39541893"/>
                  </a:lnTo>
                  <a:lnTo>
                    <a:pt x="0" y="144780"/>
                  </a:lnTo>
                  <a:close/>
                  <a:moveTo>
                    <a:pt x="0" y="39541893"/>
                  </a:moveTo>
                  <a:lnTo>
                    <a:pt x="144780" y="39541893"/>
                  </a:lnTo>
                  <a:lnTo>
                    <a:pt x="144780" y="39686672"/>
                  </a:lnTo>
                  <a:lnTo>
                    <a:pt x="0" y="39686672"/>
                  </a:lnTo>
                  <a:lnTo>
                    <a:pt x="0" y="39541893"/>
                  </a:lnTo>
                  <a:close/>
                  <a:moveTo>
                    <a:pt x="55263796" y="144780"/>
                  </a:moveTo>
                  <a:lnTo>
                    <a:pt x="55408581" y="144780"/>
                  </a:lnTo>
                  <a:lnTo>
                    <a:pt x="55408581" y="39541893"/>
                  </a:lnTo>
                  <a:lnTo>
                    <a:pt x="55263796" y="39541893"/>
                  </a:lnTo>
                  <a:lnTo>
                    <a:pt x="55263796" y="144780"/>
                  </a:lnTo>
                  <a:close/>
                  <a:moveTo>
                    <a:pt x="144780" y="39541893"/>
                  </a:moveTo>
                  <a:lnTo>
                    <a:pt x="55263796" y="39541893"/>
                  </a:lnTo>
                  <a:lnTo>
                    <a:pt x="55263796" y="39686672"/>
                  </a:lnTo>
                  <a:lnTo>
                    <a:pt x="144780" y="39686672"/>
                  </a:lnTo>
                  <a:lnTo>
                    <a:pt x="144780" y="39541893"/>
                  </a:lnTo>
                  <a:close/>
                  <a:moveTo>
                    <a:pt x="55263796" y="0"/>
                  </a:moveTo>
                  <a:lnTo>
                    <a:pt x="55408581" y="0"/>
                  </a:lnTo>
                  <a:lnTo>
                    <a:pt x="55408581" y="144780"/>
                  </a:lnTo>
                  <a:lnTo>
                    <a:pt x="55263796" y="144780"/>
                  </a:lnTo>
                  <a:lnTo>
                    <a:pt x="55263796" y="0"/>
                  </a:lnTo>
                  <a:close/>
                  <a:moveTo>
                    <a:pt x="0" y="0"/>
                  </a:moveTo>
                  <a:lnTo>
                    <a:pt x="144780" y="0"/>
                  </a:lnTo>
                  <a:lnTo>
                    <a:pt x="144780" y="144780"/>
                  </a:lnTo>
                  <a:lnTo>
                    <a:pt x="0" y="144780"/>
                  </a:lnTo>
                  <a:lnTo>
                    <a:pt x="0" y="0"/>
                  </a:lnTo>
                  <a:close/>
                  <a:moveTo>
                    <a:pt x="144780" y="0"/>
                  </a:moveTo>
                  <a:lnTo>
                    <a:pt x="55263796" y="0"/>
                  </a:lnTo>
                  <a:lnTo>
                    <a:pt x="55263796" y="144780"/>
                  </a:lnTo>
                  <a:lnTo>
                    <a:pt x="144780" y="144780"/>
                  </a:lnTo>
                  <a:lnTo>
                    <a:pt x="144780" y="0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5" id="5"/>
          <p:cNvGrpSpPr/>
          <p:nvPr/>
        </p:nvGrpSpPr>
        <p:grpSpPr>
          <a:xfrm rot="0">
            <a:off x="558033" y="371758"/>
            <a:ext cx="4538951" cy="3216624"/>
            <a:chOff x="0" y="0"/>
            <a:chExt cx="55408579" cy="39266471"/>
          </a:xfrm>
        </p:grpSpPr>
        <p:sp>
          <p:nvSpPr>
            <p:cNvPr name="Freeform 6" id="6"/>
            <p:cNvSpPr/>
            <p:nvPr/>
          </p:nvSpPr>
          <p:spPr>
            <a:xfrm>
              <a:off x="72390" y="72390"/>
              <a:ext cx="55263798" cy="39121692"/>
            </a:xfrm>
            <a:custGeom>
              <a:avLst/>
              <a:gdLst/>
              <a:ahLst/>
              <a:cxnLst/>
              <a:rect r="r" b="b" t="t" l="l"/>
              <a:pathLst>
                <a:path h="39121692" w="55263798">
                  <a:moveTo>
                    <a:pt x="0" y="0"/>
                  </a:moveTo>
                  <a:lnTo>
                    <a:pt x="55263798" y="0"/>
                  </a:lnTo>
                  <a:lnTo>
                    <a:pt x="55263798" y="39121692"/>
                  </a:lnTo>
                  <a:lnTo>
                    <a:pt x="0" y="3912169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7" id="7"/>
            <p:cNvSpPr/>
            <p:nvPr/>
          </p:nvSpPr>
          <p:spPr>
            <a:xfrm>
              <a:off x="0" y="0"/>
              <a:ext cx="55408581" cy="39266471"/>
            </a:xfrm>
            <a:custGeom>
              <a:avLst/>
              <a:gdLst/>
              <a:ahLst/>
              <a:cxnLst/>
              <a:rect r="r" b="b" t="t" l="l"/>
              <a:pathLst>
                <a:path h="39266471" w="55408581">
                  <a:moveTo>
                    <a:pt x="55263796" y="39121693"/>
                  </a:moveTo>
                  <a:lnTo>
                    <a:pt x="55408581" y="39121693"/>
                  </a:lnTo>
                  <a:lnTo>
                    <a:pt x="55408581" y="39266471"/>
                  </a:lnTo>
                  <a:lnTo>
                    <a:pt x="55263796" y="39266471"/>
                  </a:lnTo>
                  <a:lnTo>
                    <a:pt x="55263796" y="39121693"/>
                  </a:lnTo>
                  <a:close/>
                  <a:moveTo>
                    <a:pt x="0" y="144780"/>
                  </a:moveTo>
                  <a:lnTo>
                    <a:pt x="144780" y="144780"/>
                  </a:lnTo>
                  <a:lnTo>
                    <a:pt x="144780" y="39121693"/>
                  </a:lnTo>
                  <a:lnTo>
                    <a:pt x="0" y="39121693"/>
                  </a:lnTo>
                  <a:lnTo>
                    <a:pt x="0" y="144780"/>
                  </a:lnTo>
                  <a:close/>
                  <a:moveTo>
                    <a:pt x="0" y="39121693"/>
                  </a:moveTo>
                  <a:lnTo>
                    <a:pt x="144780" y="39121693"/>
                  </a:lnTo>
                  <a:lnTo>
                    <a:pt x="144780" y="39266471"/>
                  </a:lnTo>
                  <a:lnTo>
                    <a:pt x="0" y="39266471"/>
                  </a:lnTo>
                  <a:lnTo>
                    <a:pt x="0" y="39121693"/>
                  </a:lnTo>
                  <a:close/>
                  <a:moveTo>
                    <a:pt x="55263796" y="144780"/>
                  </a:moveTo>
                  <a:lnTo>
                    <a:pt x="55408581" y="144780"/>
                  </a:lnTo>
                  <a:lnTo>
                    <a:pt x="55408581" y="39121693"/>
                  </a:lnTo>
                  <a:lnTo>
                    <a:pt x="55263796" y="39121693"/>
                  </a:lnTo>
                  <a:lnTo>
                    <a:pt x="55263796" y="144780"/>
                  </a:lnTo>
                  <a:close/>
                  <a:moveTo>
                    <a:pt x="144780" y="39121693"/>
                  </a:moveTo>
                  <a:lnTo>
                    <a:pt x="55263796" y="39121693"/>
                  </a:lnTo>
                  <a:lnTo>
                    <a:pt x="55263796" y="39266471"/>
                  </a:lnTo>
                  <a:lnTo>
                    <a:pt x="144780" y="39266471"/>
                  </a:lnTo>
                  <a:lnTo>
                    <a:pt x="144780" y="39121693"/>
                  </a:lnTo>
                  <a:close/>
                  <a:moveTo>
                    <a:pt x="55263796" y="0"/>
                  </a:moveTo>
                  <a:lnTo>
                    <a:pt x="55408581" y="0"/>
                  </a:lnTo>
                  <a:lnTo>
                    <a:pt x="55408581" y="144780"/>
                  </a:lnTo>
                  <a:lnTo>
                    <a:pt x="55263796" y="144780"/>
                  </a:lnTo>
                  <a:lnTo>
                    <a:pt x="55263796" y="0"/>
                  </a:lnTo>
                  <a:close/>
                  <a:moveTo>
                    <a:pt x="0" y="0"/>
                  </a:moveTo>
                  <a:lnTo>
                    <a:pt x="144780" y="0"/>
                  </a:lnTo>
                  <a:lnTo>
                    <a:pt x="144780" y="144780"/>
                  </a:lnTo>
                  <a:lnTo>
                    <a:pt x="0" y="144780"/>
                  </a:lnTo>
                  <a:lnTo>
                    <a:pt x="0" y="0"/>
                  </a:lnTo>
                  <a:close/>
                  <a:moveTo>
                    <a:pt x="144780" y="0"/>
                  </a:moveTo>
                  <a:lnTo>
                    <a:pt x="55263796" y="0"/>
                  </a:lnTo>
                  <a:lnTo>
                    <a:pt x="55263796" y="144780"/>
                  </a:lnTo>
                  <a:lnTo>
                    <a:pt x="144780" y="144780"/>
                  </a:lnTo>
                  <a:lnTo>
                    <a:pt x="144780" y="0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8" id="8"/>
          <p:cNvGrpSpPr/>
          <p:nvPr/>
        </p:nvGrpSpPr>
        <p:grpSpPr>
          <a:xfrm rot="0">
            <a:off x="5445881" y="3849880"/>
            <a:ext cx="4852067" cy="3475317"/>
            <a:chOff x="0" y="0"/>
            <a:chExt cx="55408579" cy="39686673"/>
          </a:xfrm>
        </p:grpSpPr>
        <p:sp>
          <p:nvSpPr>
            <p:cNvPr name="Freeform 9" id="9"/>
            <p:cNvSpPr/>
            <p:nvPr/>
          </p:nvSpPr>
          <p:spPr>
            <a:xfrm>
              <a:off x="72390" y="72390"/>
              <a:ext cx="55263798" cy="39541893"/>
            </a:xfrm>
            <a:custGeom>
              <a:avLst/>
              <a:gdLst/>
              <a:ahLst/>
              <a:cxnLst/>
              <a:rect r="r" b="b" t="t" l="l"/>
              <a:pathLst>
                <a:path h="39541893" w="55263798">
                  <a:moveTo>
                    <a:pt x="0" y="0"/>
                  </a:moveTo>
                  <a:lnTo>
                    <a:pt x="55263798" y="0"/>
                  </a:lnTo>
                  <a:lnTo>
                    <a:pt x="55263798" y="39541893"/>
                  </a:lnTo>
                  <a:lnTo>
                    <a:pt x="0" y="395418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5DAE1"/>
            </a:solidFill>
          </p:spPr>
        </p:sp>
        <p:sp>
          <p:nvSpPr>
            <p:cNvPr name="Freeform 10" id="10"/>
            <p:cNvSpPr/>
            <p:nvPr/>
          </p:nvSpPr>
          <p:spPr>
            <a:xfrm>
              <a:off x="0" y="0"/>
              <a:ext cx="55408581" cy="39686672"/>
            </a:xfrm>
            <a:custGeom>
              <a:avLst/>
              <a:gdLst/>
              <a:ahLst/>
              <a:cxnLst/>
              <a:rect r="r" b="b" t="t" l="l"/>
              <a:pathLst>
                <a:path h="39686672" w="55408581">
                  <a:moveTo>
                    <a:pt x="55263796" y="39541893"/>
                  </a:moveTo>
                  <a:lnTo>
                    <a:pt x="55408581" y="39541893"/>
                  </a:lnTo>
                  <a:lnTo>
                    <a:pt x="55408581" y="39686672"/>
                  </a:lnTo>
                  <a:lnTo>
                    <a:pt x="55263796" y="39686672"/>
                  </a:lnTo>
                  <a:lnTo>
                    <a:pt x="55263796" y="39541893"/>
                  </a:lnTo>
                  <a:close/>
                  <a:moveTo>
                    <a:pt x="0" y="144780"/>
                  </a:moveTo>
                  <a:lnTo>
                    <a:pt x="144780" y="144780"/>
                  </a:lnTo>
                  <a:lnTo>
                    <a:pt x="144780" y="39541893"/>
                  </a:lnTo>
                  <a:lnTo>
                    <a:pt x="0" y="39541893"/>
                  </a:lnTo>
                  <a:lnTo>
                    <a:pt x="0" y="144780"/>
                  </a:lnTo>
                  <a:close/>
                  <a:moveTo>
                    <a:pt x="0" y="39541893"/>
                  </a:moveTo>
                  <a:lnTo>
                    <a:pt x="144780" y="39541893"/>
                  </a:lnTo>
                  <a:lnTo>
                    <a:pt x="144780" y="39686672"/>
                  </a:lnTo>
                  <a:lnTo>
                    <a:pt x="0" y="39686672"/>
                  </a:lnTo>
                  <a:lnTo>
                    <a:pt x="0" y="39541893"/>
                  </a:lnTo>
                  <a:close/>
                  <a:moveTo>
                    <a:pt x="55263796" y="144780"/>
                  </a:moveTo>
                  <a:lnTo>
                    <a:pt x="55408581" y="144780"/>
                  </a:lnTo>
                  <a:lnTo>
                    <a:pt x="55408581" y="39541893"/>
                  </a:lnTo>
                  <a:lnTo>
                    <a:pt x="55263796" y="39541893"/>
                  </a:lnTo>
                  <a:lnTo>
                    <a:pt x="55263796" y="144780"/>
                  </a:lnTo>
                  <a:close/>
                  <a:moveTo>
                    <a:pt x="144780" y="39541893"/>
                  </a:moveTo>
                  <a:lnTo>
                    <a:pt x="55263796" y="39541893"/>
                  </a:lnTo>
                  <a:lnTo>
                    <a:pt x="55263796" y="39686672"/>
                  </a:lnTo>
                  <a:lnTo>
                    <a:pt x="144780" y="39686672"/>
                  </a:lnTo>
                  <a:lnTo>
                    <a:pt x="144780" y="39541893"/>
                  </a:lnTo>
                  <a:close/>
                  <a:moveTo>
                    <a:pt x="55263796" y="0"/>
                  </a:moveTo>
                  <a:lnTo>
                    <a:pt x="55408581" y="0"/>
                  </a:lnTo>
                  <a:lnTo>
                    <a:pt x="55408581" y="144780"/>
                  </a:lnTo>
                  <a:lnTo>
                    <a:pt x="55263796" y="144780"/>
                  </a:lnTo>
                  <a:lnTo>
                    <a:pt x="55263796" y="0"/>
                  </a:lnTo>
                  <a:close/>
                  <a:moveTo>
                    <a:pt x="0" y="0"/>
                  </a:moveTo>
                  <a:lnTo>
                    <a:pt x="144780" y="0"/>
                  </a:lnTo>
                  <a:lnTo>
                    <a:pt x="144780" y="144780"/>
                  </a:lnTo>
                  <a:lnTo>
                    <a:pt x="0" y="144780"/>
                  </a:lnTo>
                  <a:lnTo>
                    <a:pt x="0" y="0"/>
                  </a:lnTo>
                  <a:close/>
                  <a:moveTo>
                    <a:pt x="144780" y="0"/>
                  </a:moveTo>
                  <a:lnTo>
                    <a:pt x="55263796" y="0"/>
                  </a:lnTo>
                  <a:lnTo>
                    <a:pt x="55263796" y="144780"/>
                  </a:lnTo>
                  <a:lnTo>
                    <a:pt x="144780" y="144780"/>
                  </a:lnTo>
                  <a:lnTo>
                    <a:pt x="144780" y="0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11" id="11"/>
          <p:cNvGrpSpPr/>
          <p:nvPr/>
        </p:nvGrpSpPr>
        <p:grpSpPr>
          <a:xfrm rot="0">
            <a:off x="5602439" y="3986835"/>
            <a:ext cx="4538951" cy="3216624"/>
            <a:chOff x="0" y="0"/>
            <a:chExt cx="55408579" cy="39266471"/>
          </a:xfrm>
        </p:grpSpPr>
        <p:sp>
          <p:nvSpPr>
            <p:cNvPr name="Freeform 12" id="12"/>
            <p:cNvSpPr/>
            <p:nvPr/>
          </p:nvSpPr>
          <p:spPr>
            <a:xfrm>
              <a:off x="72390" y="72390"/>
              <a:ext cx="55263798" cy="39121692"/>
            </a:xfrm>
            <a:custGeom>
              <a:avLst/>
              <a:gdLst/>
              <a:ahLst/>
              <a:cxnLst/>
              <a:rect r="r" b="b" t="t" l="l"/>
              <a:pathLst>
                <a:path h="39121692" w="55263798">
                  <a:moveTo>
                    <a:pt x="0" y="0"/>
                  </a:moveTo>
                  <a:lnTo>
                    <a:pt x="55263798" y="0"/>
                  </a:lnTo>
                  <a:lnTo>
                    <a:pt x="55263798" y="39121692"/>
                  </a:lnTo>
                  <a:lnTo>
                    <a:pt x="0" y="3912169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13" id="13"/>
            <p:cNvSpPr/>
            <p:nvPr/>
          </p:nvSpPr>
          <p:spPr>
            <a:xfrm>
              <a:off x="0" y="0"/>
              <a:ext cx="55408581" cy="39266471"/>
            </a:xfrm>
            <a:custGeom>
              <a:avLst/>
              <a:gdLst/>
              <a:ahLst/>
              <a:cxnLst/>
              <a:rect r="r" b="b" t="t" l="l"/>
              <a:pathLst>
                <a:path h="39266471" w="55408581">
                  <a:moveTo>
                    <a:pt x="55263796" y="39121693"/>
                  </a:moveTo>
                  <a:lnTo>
                    <a:pt x="55408581" y="39121693"/>
                  </a:lnTo>
                  <a:lnTo>
                    <a:pt x="55408581" y="39266471"/>
                  </a:lnTo>
                  <a:lnTo>
                    <a:pt x="55263796" y="39266471"/>
                  </a:lnTo>
                  <a:lnTo>
                    <a:pt x="55263796" y="39121693"/>
                  </a:lnTo>
                  <a:close/>
                  <a:moveTo>
                    <a:pt x="0" y="144780"/>
                  </a:moveTo>
                  <a:lnTo>
                    <a:pt x="144780" y="144780"/>
                  </a:lnTo>
                  <a:lnTo>
                    <a:pt x="144780" y="39121693"/>
                  </a:lnTo>
                  <a:lnTo>
                    <a:pt x="0" y="39121693"/>
                  </a:lnTo>
                  <a:lnTo>
                    <a:pt x="0" y="144780"/>
                  </a:lnTo>
                  <a:close/>
                  <a:moveTo>
                    <a:pt x="0" y="39121693"/>
                  </a:moveTo>
                  <a:lnTo>
                    <a:pt x="144780" y="39121693"/>
                  </a:lnTo>
                  <a:lnTo>
                    <a:pt x="144780" y="39266471"/>
                  </a:lnTo>
                  <a:lnTo>
                    <a:pt x="0" y="39266471"/>
                  </a:lnTo>
                  <a:lnTo>
                    <a:pt x="0" y="39121693"/>
                  </a:lnTo>
                  <a:close/>
                  <a:moveTo>
                    <a:pt x="55263796" y="144780"/>
                  </a:moveTo>
                  <a:lnTo>
                    <a:pt x="55408581" y="144780"/>
                  </a:lnTo>
                  <a:lnTo>
                    <a:pt x="55408581" y="39121693"/>
                  </a:lnTo>
                  <a:lnTo>
                    <a:pt x="55263796" y="39121693"/>
                  </a:lnTo>
                  <a:lnTo>
                    <a:pt x="55263796" y="144780"/>
                  </a:lnTo>
                  <a:close/>
                  <a:moveTo>
                    <a:pt x="144780" y="39121693"/>
                  </a:moveTo>
                  <a:lnTo>
                    <a:pt x="55263796" y="39121693"/>
                  </a:lnTo>
                  <a:lnTo>
                    <a:pt x="55263796" y="39266471"/>
                  </a:lnTo>
                  <a:lnTo>
                    <a:pt x="144780" y="39266471"/>
                  </a:lnTo>
                  <a:lnTo>
                    <a:pt x="144780" y="39121693"/>
                  </a:lnTo>
                  <a:close/>
                  <a:moveTo>
                    <a:pt x="55263796" y="0"/>
                  </a:moveTo>
                  <a:lnTo>
                    <a:pt x="55408581" y="0"/>
                  </a:lnTo>
                  <a:lnTo>
                    <a:pt x="55408581" y="144780"/>
                  </a:lnTo>
                  <a:lnTo>
                    <a:pt x="55263796" y="144780"/>
                  </a:lnTo>
                  <a:lnTo>
                    <a:pt x="55263796" y="0"/>
                  </a:lnTo>
                  <a:close/>
                  <a:moveTo>
                    <a:pt x="0" y="0"/>
                  </a:moveTo>
                  <a:lnTo>
                    <a:pt x="144780" y="0"/>
                  </a:lnTo>
                  <a:lnTo>
                    <a:pt x="144780" y="144780"/>
                  </a:lnTo>
                  <a:lnTo>
                    <a:pt x="0" y="144780"/>
                  </a:lnTo>
                  <a:lnTo>
                    <a:pt x="0" y="0"/>
                  </a:lnTo>
                  <a:close/>
                  <a:moveTo>
                    <a:pt x="144780" y="0"/>
                  </a:moveTo>
                  <a:lnTo>
                    <a:pt x="55263796" y="0"/>
                  </a:lnTo>
                  <a:lnTo>
                    <a:pt x="55263796" y="144780"/>
                  </a:lnTo>
                  <a:lnTo>
                    <a:pt x="144780" y="144780"/>
                  </a:lnTo>
                  <a:lnTo>
                    <a:pt x="144780" y="0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14" id="14"/>
          <p:cNvGrpSpPr/>
          <p:nvPr/>
        </p:nvGrpSpPr>
        <p:grpSpPr>
          <a:xfrm rot="0">
            <a:off x="5445881" y="242412"/>
            <a:ext cx="4852067" cy="3475317"/>
            <a:chOff x="0" y="0"/>
            <a:chExt cx="55408579" cy="39686673"/>
          </a:xfrm>
        </p:grpSpPr>
        <p:sp>
          <p:nvSpPr>
            <p:cNvPr name="Freeform 15" id="15"/>
            <p:cNvSpPr/>
            <p:nvPr/>
          </p:nvSpPr>
          <p:spPr>
            <a:xfrm>
              <a:off x="72390" y="72390"/>
              <a:ext cx="55263798" cy="39541893"/>
            </a:xfrm>
            <a:custGeom>
              <a:avLst/>
              <a:gdLst/>
              <a:ahLst/>
              <a:cxnLst/>
              <a:rect r="r" b="b" t="t" l="l"/>
              <a:pathLst>
                <a:path h="39541893" w="55263798">
                  <a:moveTo>
                    <a:pt x="0" y="0"/>
                  </a:moveTo>
                  <a:lnTo>
                    <a:pt x="55263798" y="0"/>
                  </a:lnTo>
                  <a:lnTo>
                    <a:pt x="55263798" y="39541893"/>
                  </a:lnTo>
                  <a:lnTo>
                    <a:pt x="0" y="395418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5DAE1"/>
            </a:solidFill>
          </p:spPr>
        </p:sp>
        <p:sp>
          <p:nvSpPr>
            <p:cNvPr name="Freeform 16" id="16"/>
            <p:cNvSpPr/>
            <p:nvPr/>
          </p:nvSpPr>
          <p:spPr>
            <a:xfrm>
              <a:off x="0" y="0"/>
              <a:ext cx="55408581" cy="39686672"/>
            </a:xfrm>
            <a:custGeom>
              <a:avLst/>
              <a:gdLst/>
              <a:ahLst/>
              <a:cxnLst/>
              <a:rect r="r" b="b" t="t" l="l"/>
              <a:pathLst>
                <a:path h="39686672" w="55408581">
                  <a:moveTo>
                    <a:pt x="55263796" y="39541893"/>
                  </a:moveTo>
                  <a:lnTo>
                    <a:pt x="55408581" y="39541893"/>
                  </a:lnTo>
                  <a:lnTo>
                    <a:pt x="55408581" y="39686672"/>
                  </a:lnTo>
                  <a:lnTo>
                    <a:pt x="55263796" y="39686672"/>
                  </a:lnTo>
                  <a:lnTo>
                    <a:pt x="55263796" y="39541893"/>
                  </a:lnTo>
                  <a:close/>
                  <a:moveTo>
                    <a:pt x="0" y="144780"/>
                  </a:moveTo>
                  <a:lnTo>
                    <a:pt x="144780" y="144780"/>
                  </a:lnTo>
                  <a:lnTo>
                    <a:pt x="144780" y="39541893"/>
                  </a:lnTo>
                  <a:lnTo>
                    <a:pt x="0" y="39541893"/>
                  </a:lnTo>
                  <a:lnTo>
                    <a:pt x="0" y="144780"/>
                  </a:lnTo>
                  <a:close/>
                  <a:moveTo>
                    <a:pt x="0" y="39541893"/>
                  </a:moveTo>
                  <a:lnTo>
                    <a:pt x="144780" y="39541893"/>
                  </a:lnTo>
                  <a:lnTo>
                    <a:pt x="144780" y="39686672"/>
                  </a:lnTo>
                  <a:lnTo>
                    <a:pt x="0" y="39686672"/>
                  </a:lnTo>
                  <a:lnTo>
                    <a:pt x="0" y="39541893"/>
                  </a:lnTo>
                  <a:close/>
                  <a:moveTo>
                    <a:pt x="55263796" y="144780"/>
                  </a:moveTo>
                  <a:lnTo>
                    <a:pt x="55408581" y="144780"/>
                  </a:lnTo>
                  <a:lnTo>
                    <a:pt x="55408581" y="39541893"/>
                  </a:lnTo>
                  <a:lnTo>
                    <a:pt x="55263796" y="39541893"/>
                  </a:lnTo>
                  <a:lnTo>
                    <a:pt x="55263796" y="144780"/>
                  </a:lnTo>
                  <a:close/>
                  <a:moveTo>
                    <a:pt x="144780" y="39541893"/>
                  </a:moveTo>
                  <a:lnTo>
                    <a:pt x="55263796" y="39541893"/>
                  </a:lnTo>
                  <a:lnTo>
                    <a:pt x="55263796" y="39686672"/>
                  </a:lnTo>
                  <a:lnTo>
                    <a:pt x="144780" y="39686672"/>
                  </a:lnTo>
                  <a:lnTo>
                    <a:pt x="144780" y="39541893"/>
                  </a:lnTo>
                  <a:close/>
                  <a:moveTo>
                    <a:pt x="55263796" y="0"/>
                  </a:moveTo>
                  <a:lnTo>
                    <a:pt x="55408581" y="0"/>
                  </a:lnTo>
                  <a:lnTo>
                    <a:pt x="55408581" y="144780"/>
                  </a:lnTo>
                  <a:lnTo>
                    <a:pt x="55263796" y="144780"/>
                  </a:lnTo>
                  <a:lnTo>
                    <a:pt x="55263796" y="0"/>
                  </a:lnTo>
                  <a:close/>
                  <a:moveTo>
                    <a:pt x="0" y="0"/>
                  </a:moveTo>
                  <a:lnTo>
                    <a:pt x="144780" y="0"/>
                  </a:lnTo>
                  <a:lnTo>
                    <a:pt x="144780" y="144780"/>
                  </a:lnTo>
                  <a:lnTo>
                    <a:pt x="0" y="144780"/>
                  </a:lnTo>
                  <a:lnTo>
                    <a:pt x="0" y="0"/>
                  </a:lnTo>
                  <a:close/>
                  <a:moveTo>
                    <a:pt x="144780" y="0"/>
                  </a:moveTo>
                  <a:lnTo>
                    <a:pt x="55263796" y="0"/>
                  </a:lnTo>
                  <a:lnTo>
                    <a:pt x="55263796" y="144780"/>
                  </a:lnTo>
                  <a:lnTo>
                    <a:pt x="144780" y="144780"/>
                  </a:lnTo>
                  <a:lnTo>
                    <a:pt x="144780" y="0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17" id="17"/>
          <p:cNvGrpSpPr/>
          <p:nvPr/>
        </p:nvGrpSpPr>
        <p:grpSpPr>
          <a:xfrm rot="0">
            <a:off x="5602439" y="379367"/>
            <a:ext cx="4538951" cy="3216624"/>
            <a:chOff x="0" y="0"/>
            <a:chExt cx="55408579" cy="39266471"/>
          </a:xfrm>
        </p:grpSpPr>
        <p:sp>
          <p:nvSpPr>
            <p:cNvPr name="Freeform 18" id="18"/>
            <p:cNvSpPr/>
            <p:nvPr/>
          </p:nvSpPr>
          <p:spPr>
            <a:xfrm>
              <a:off x="72390" y="72390"/>
              <a:ext cx="55263798" cy="39121692"/>
            </a:xfrm>
            <a:custGeom>
              <a:avLst/>
              <a:gdLst/>
              <a:ahLst/>
              <a:cxnLst/>
              <a:rect r="r" b="b" t="t" l="l"/>
              <a:pathLst>
                <a:path h="39121692" w="55263798">
                  <a:moveTo>
                    <a:pt x="0" y="0"/>
                  </a:moveTo>
                  <a:lnTo>
                    <a:pt x="55263798" y="0"/>
                  </a:lnTo>
                  <a:lnTo>
                    <a:pt x="55263798" y="39121692"/>
                  </a:lnTo>
                  <a:lnTo>
                    <a:pt x="0" y="3912169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19" id="19"/>
            <p:cNvSpPr/>
            <p:nvPr/>
          </p:nvSpPr>
          <p:spPr>
            <a:xfrm>
              <a:off x="0" y="0"/>
              <a:ext cx="55408581" cy="39266471"/>
            </a:xfrm>
            <a:custGeom>
              <a:avLst/>
              <a:gdLst/>
              <a:ahLst/>
              <a:cxnLst/>
              <a:rect r="r" b="b" t="t" l="l"/>
              <a:pathLst>
                <a:path h="39266471" w="55408581">
                  <a:moveTo>
                    <a:pt x="55263796" y="39121693"/>
                  </a:moveTo>
                  <a:lnTo>
                    <a:pt x="55408581" y="39121693"/>
                  </a:lnTo>
                  <a:lnTo>
                    <a:pt x="55408581" y="39266471"/>
                  </a:lnTo>
                  <a:lnTo>
                    <a:pt x="55263796" y="39266471"/>
                  </a:lnTo>
                  <a:lnTo>
                    <a:pt x="55263796" y="39121693"/>
                  </a:lnTo>
                  <a:close/>
                  <a:moveTo>
                    <a:pt x="0" y="144780"/>
                  </a:moveTo>
                  <a:lnTo>
                    <a:pt x="144780" y="144780"/>
                  </a:lnTo>
                  <a:lnTo>
                    <a:pt x="144780" y="39121693"/>
                  </a:lnTo>
                  <a:lnTo>
                    <a:pt x="0" y="39121693"/>
                  </a:lnTo>
                  <a:lnTo>
                    <a:pt x="0" y="144780"/>
                  </a:lnTo>
                  <a:close/>
                  <a:moveTo>
                    <a:pt x="0" y="39121693"/>
                  </a:moveTo>
                  <a:lnTo>
                    <a:pt x="144780" y="39121693"/>
                  </a:lnTo>
                  <a:lnTo>
                    <a:pt x="144780" y="39266471"/>
                  </a:lnTo>
                  <a:lnTo>
                    <a:pt x="0" y="39266471"/>
                  </a:lnTo>
                  <a:lnTo>
                    <a:pt x="0" y="39121693"/>
                  </a:lnTo>
                  <a:close/>
                  <a:moveTo>
                    <a:pt x="55263796" y="144780"/>
                  </a:moveTo>
                  <a:lnTo>
                    <a:pt x="55408581" y="144780"/>
                  </a:lnTo>
                  <a:lnTo>
                    <a:pt x="55408581" y="39121693"/>
                  </a:lnTo>
                  <a:lnTo>
                    <a:pt x="55263796" y="39121693"/>
                  </a:lnTo>
                  <a:lnTo>
                    <a:pt x="55263796" y="144780"/>
                  </a:lnTo>
                  <a:close/>
                  <a:moveTo>
                    <a:pt x="144780" y="39121693"/>
                  </a:moveTo>
                  <a:lnTo>
                    <a:pt x="55263796" y="39121693"/>
                  </a:lnTo>
                  <a:lnTo>
                    <a:pt x="55263796" y="39266471"/>
                  </a:lnTo>
                  <a:lnTo>
                    <a:pt x="144780" y="39266471"/>
                  </a:lnTo>
                  <a:lnTo>
                    <a:pt x="144780" y="39121693"/>
                  </a:lnTo>
                  <a:close/>
                  <a:moveTo>
                    <a:pt x="55263796" y="0"/>
                  </a:moveTo>
                  <a:lnTo>
                    <a:pt x="55408581" y="0"/>
                  </a:lnTo>
                  <a:lnTo>
                    <a:pt x="55408581" y="144780"/>
                  </a:lnTo>
                  <a:lnTo>
                    <a:pt x="55263796" y="144780"/>
                  </a:lnTo>
                  <a:lnTo>
                    <a:pt x="55263796" y="0"/>
                  </a:lnTo>
                  <a:close/>
                  <a:moveTo>
                    <a:pt x="0" y="0"/>
                  </a:moveTo>
                  <a:lnTo>
                    <a:pt x="144780" y="0"/>
                  </a:lnTo>
                  <a:lnTo>
                    <a:pt x="144780" y="144780"/>
                  </a:lnTo>
                  <a:lnTo>
                    <a:pt x="0" y="144780"/>
                  </a:lnTo>
                  <a:lnTo>
                    <a:pt x="0" y="0"/>
                  </a:lnTo>
                  <a:close/>
                  <a:moveTo>
                    <a:pt x="144780" y="0"/>
                  </a:moveTo>
                  <a:lnTo>
                    <a:pt x="55263796" y="0"/>
                  </a:lnTo>
                  <a:lnTo>
                    <a:pt x="55263796" y="144780"/>
                  </a:lnTo>
                  <a:lnTo>
                    <a:pt x="144780" y="144780"/>
                  </a:lnTo>
                  <a:lnTo>
                    <a:pt x="144780" y="0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20" id="20"/>
          <p:cNvGrpSpPr/>
          <p:nvPr/>
        </p:nvGrpSpPr>
        <p:grpSpPr>
          <a:xfrm rot="0">
            <a:off x="394052" y="3849880"/>
            <a:ext cx="4852067" cy="3475317"/>
            <a:chOff x="0" y="0"/>
            <a:chExt cx="55408579" cy="39686673"/>
          </a:xfrm>
        </p:grpSpPr>
        <p:sp>
          <p:nvSpPr>
            <p:cNvPr name="Freeform 21" id="21"/>
            <p:cNvSpPr/>
            <p:nvPr/>
          </p:nvSpPr>
          <p:spPr>
            <a:xfrm>
              <a:off x="72390" y="72390"/>
              <a:ext cx="55263798" cy="39541893"/>
            </a:xfrm>
            <a:custGeom>
              <a:avLst/>
              <a:gdLst/>
              <a:ahLst/>
              <a:cxnLst/>
              <a:rect r="r" b="b" t="t" l="l"/>
              <a:pathLst>
                <a:path h="39541893" w="55263798">
                  <a:moveTo>
                    <a:pt x="0" y="0"/>
                  </a:moveTo>
                  <a:lnTo>
                    <a:pt x="55263798" y="0"/>
                  </a:lnTo>
                  <a:lnTo>
                    <a:pt x="55263798" y="39541893"/>
                  </a:lnTo>
                  <a:lnTo>
                    <a:pt x="0" y="395418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5DAE1"/>
            </a:solidFill>
          </p:spPr>
        </p:sp>
        <p:sp>
          <p:nvSpPr>
            <p:cNvPr name="Freeform 22" id="22"/>
            <p:cNvSpPr/>
            <p:nvPr/>
          </p:nvSpPr>
          <p:spPr>
            <a:xfrm>
              <a:off x="0" y="0"/>
              <a:ext cx="55408581" cy="39686672"/>
            </a:xfrm>
            <a:custGeom>
              <a:avLst/>
              <a:gdLst/>
              <a:ahLst/>
              <a:cxnLst/>
              <a:rect r="r" b="b" t="t" l="l"/>
              <a:pathLst>
                <a:path h="39686672" w="55408581">
                  <a:moveTo>
                    <a:pt x="55263796" y="39541893"/>
                  </a:moveTo>
                  <a:lnTo>
                    <a:pt x="55408581" y="39541893"/>
                  </a:lnTo>
                  <a:lnTo>
                    <a:pt x="55408581" y="39686672"/>
                  </a:lnTo>
                  <a:lnTo>
                    <a:pt x="55263796" y="39686672"/>
                  </a:lnTo>
                  <a:lnTo>
                    <a:pt x="55263796" y="39541893"/>
                  </a:lnTo>
                  <a:close/>
                  <a:moveTo>
                    <a:pt x="0" y="144780"/>
                  </a:moveTo>
                  <a:lnTo>
                    <a:pt x="144780" y="144780"/>
                  </a:lnTo>
                  <a:lnTo>
                    <a:pt x="144780" y="39541893"/>
                  </a:lnTo>
                  <a:lnTo>
                    <a:pt x="0" y="39541893"/>
                  </a:lnTo>
                  <a:lnTo>
                    <a:pt x="0" y="144780"/>
                  </a:lnTo>
                  <a:close/>
                  <a:moveTo>
                    <a:pt x="0" y="39541893"/>
                  </a:moveTo>
                  <a:lnTo>
                    <a:pt x="144780" y="39541893"/>
                  </a:lnTo>
                  <a:lnTo>
                    <a:pt x="144780" y="39686672"/>
                  </a:lnTo>
                  <a:lnTo>
                    <a:pt x="0" y="39686672"/>
                  </a:lnTo>
                  <a:lnTo>
                    <a:pt x="0" y="39541893"/>
                  </a:lnTo>
                  <a:close/>
                  <a:moveTo>
                    <a:pt x="55263796" y="144780"/>
                  </a:moveTo>
                  <a:lnTo>
                    <a:pt x="55408581" y="144780"/>
                  </a:lnTo>
                  <a:lnTo>
                    <a:pt x="55408581" y="39541893"/>
                  </a:lnTo>
                  <a:lnTo>
                    <a:pt x="55263796" y="39541893"/>
                  </a:lnTo>
                  <a:lnTo>
                    <a:pt x="55263796" y="144780"/>
                  </a:lnTo>
                  <a:close/>
                  <a:moveTo>
                    <a:pt x="144780" y="39541893"/>
                  </a:moveTo>
                  <a:lnTo>
                    <a:pt x="55263796" y="39541893"/>
                  </a:lnTo>
                  <a:lnTo>
                    <a:pt x="55263796" y="39686672"/>
                  </a:lnTo>
                  <a:lnTo>
                    <a:pt x="144780" y="39686672"/>
                  </a:lnTo>
                  <a:lnTo>
                    <a:pt x="144780" y="39541893"/>
                  </a:lnTo>
                  <a:close/>
                  <a:moveTo>
                    <a:pt x="55263796" y="0"/>
                  </a:moveTo>
                  <a:lnTo>
                    <a:pt x="55408581" y="0"/>
                  </a:lnTo>
                  <a:lnTo>
                    <a:pt x="55408581" y="144780"/>
                  </a:lnTo>
                  <a:lnTo>
                    <a:pt x="55263796" y="144780"/>
                  </a:lnTo>
                  <a:lnTo>
                    <a:pt x="55263796" y="0"/>
                  </a:lnTo>
                  <a:close/>
                  <a:moveTo>
                    <a:pt x="0" y="0"/>
                  </a:moveTo>
                  <a:lnTo>
                    <a:pt x="144780" y="0"/>
                  </a:lnTo>
                  <a:lnTo>
                    <a:pt x="144780" y="144780"/>
                  </a:lnTo>
                  <a:lnTo>
                    <a:pt x="0" y="144780"/>
                  </a:lnTo>
                  <a:lnTo>
                    <a:pt x="0" y="0"/>
                  </a:lnTo>
                  <a:close/>
                  <a:moveTo>
                    <a:pt x="144780" y="0"/>
                  </a:moveTo>
                  <a:lnTo>
                    <a:pt x="55263796" y="0"/>
                  </a:lnTo>
                  <a:lnTo>
                    <a:pt x="55263796" y="144780"/>
                  </a:lnTo>
                  <a:lnTo>
                    <a:pt x="144780" y="144780"/>
                  </a:lnTo>
                  <a:lnTo>
                    <a:pt x="144780" y="0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23" id="23"/>
          <p:cNvGrpSpPr/>
          <p:nvPr/>
        </p:nvGrpSpPr>
        <p:grpSpPr>
          <a:xfrm rot="0">
            <a:off x="550610" y="3986835"/>
            <a:ext cx="4538951" cy="3216624"/>
            <a:chOff x="0" y="0"/>
            <a:chExt cx="55408579" cy="39266471"/>
          </a:xfrm>
        </p:grpSpPr>
        <p:sp>
          <p:nvSpPr>
            <p:cNvPr name="Freeform 24" id="24"/>
            <p:cNvSpPr/>
            <p:nvPr/>
          </p:nvSpPr>
          <p:spPr>
            <a:xfrm>
              <a:off x="72390" y="72390"/>
              <a:ext cx="55263798" cy="39121692"/>
            </a:xfrm>
            <a:custGeom>
              <a:avLst/>
              <a:gdLst/>
              <a:ahLst/>
              <a:cxnLst/>
              <a:rect r="r" b="b" t="t" l="l"/>
              <a:pathLst>
                <a:path h="39121692" w="55263798">
                  <a:moveTo>
                    <a:pt x="0" y="0"/>
                  </a:moveTo>
                  <a:lnTo>
                    <a:pt x="55263798" y="0"/>
                  </a:lnTo>
                  <a:lnTo>
                    <a:pt x="55263798" y="39121692"/>
                  </a:lnTo>
                  <a:lnTo>
                    <a:pt x="0" y="3912169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25" id="25"/>
            <p:cNvSpPr/>
            <p:nvPr/>
          </p:nvSpPr>
          <p:spPr>
            <a:xfrm>
              <a:off x="0" y="0"/>
              <a:ext cx="55408581" cy="39266471"/>
            </a:xfrm>
            <a:custGeom>
              <a:avLst/>
              <a:gdLst/>
              <a:ahLst/>
              <a:cxnLst/>
              <a:rect r="r" b="b" t="t" l="l"/>
              <a:pathLst>
                <a:path h="39266471" w="55408581">
                  <a:moveTo>
                    <a:pt x="55263796" y="39121693"/>
                  </a:moveTo>
                  <a:lnTo>
                    <a:pt x="55408581" y="39121693"/>
                  </a:lnTo>
                  <a:lnTo>
                    <a:pt x="55408581" y="39266471"/>
                  </a:lnTo>
                  <a:lnTo>
                    <a:pt x="55263796" y="39266471"/>
                  </a:lnTo>
                  <a:lnTo>
                    <a:pt x="55263796" y="39121693"/>
                  </a:lnTo>
                  <a:close/>
                  <a:moveTo>
                    <a:pt x="0" y="144780"/>
                  </a:moveTo>
                  <a:lnTo>
                    <a:pt x="144780" y="144780"/>
                  </a:lnTo>
                  <a:lnTo>
                    <a:pt x="144780" y="39121693"/>
                  </a:lnTo>
                  <a:lnTo>
                    <a:pt x="0" y="39121693"/>
                  </a:lnTo>
                  <a:lnTo>
                    <a:pt x="0" y="144780"/>
                  </a:lnTo>
                  <a:close/>
                  <a:moveTo>
                    <a:pt x="0" y="39121693"/>
                  </a:moveTo>
                  <a:lnTo>
                    <a:pt x="144780" y="39121693"/>
                  </a:lnTo>
                  <a:lnTo>
                    <a:pt x="144780" y="39266471"/>
                  </a:lnTo>
                  <a:lnTo>
                    <a:pt x="0" y="39266471"/>
                  </a:lnTo>
                  <a:lnTo>
                    <a:pt x="0" y="39121693"/>
                  </a:lnTo>
                  <a:close/>
                  <a:moveTo>
                    <a:pt x="55263796" y="144780"/>
                  </a:moveTo>
                  <a:lnTo>
                    <a:pt x="55408581" y="144780"/>
                  </a:lnTo>
                  <a:lnTo>
                    <a:pt x="55408581" y="39121693"/>
                  </a:lnTo>
                  <a:lnTo>
                    <a:pt x="55263796" y="39121693"/>
                  </a:lnTo>
                  <a:lnTo>
                    <a:pt x="55263796" y="144780"/>
                  </a:lnTo>
                  <a:close/>
                  <a:moveTo>
                    <a:pt x="144780" y="39121693"/>
                  </a:moveTo>
                  <a:lnTo>
                    <a:pt x="55263796" y="39121693"/>
                  </a:lnTo>
                  <a:lnTo>
                    <a:pt x="55263796" y="39266471"/>
                  </a:lnTo>
                  <a:lnTo>
                    <a:pt x="144780" y="39266471"/>
                  </a:lnTo>
                  <a:lnTo>
                    <a:pt x="144780" y="39121693"/>
                  </a:lnTo>
                  <a:close/>
                  <a:moveTo>
                    <a:pt x="55263796" y="0"/>
                  </a:moveTo>
                  <a:lnTo>
                    <a:pt x="55408581" y="0"/>
                  </a:lnTo>
                  <a:lnTo>
                    <a:pt x="55408581" y="144780"/>
                  </a:lnTo>
                  <a:lnTo>
                    <a:pt x="55263796" y="144780"/>
                  </a:lnTo>
                  <a:lnTo>
                    <a:pt x="55263796" y="0"/>
                  </a:lnTo>
                  <a:close/>
                  <a:moveTo>
                    <a:pt x="0" y="0"/>
                  </a:moveTo>
                  <a:lnTo>
                    <a:pt x="144780" y="0"/>
                  </a:lnTo>
                  <a:lnTo>
                    <a:pt x="144780" y="144780"/>
                  </a:lnTo>
                  <a:lnTo>
                    <a:pt x="0" y="144780"/>
                  </a:lnTo>
                  <a:lnTo>
                    <a:pt x="0" y="0"/>
                  </a:lnTo>
                  <a:close/>
                  <a:moveTo>
                    <a:pt x="144780" y="0"/>
                  </a:moveTo>
                  <a:lnTo>
                    <a:pt x="55263796" y="0"/>
                  </a:lnTo>
                  <a:lnTo>
                    <a:pt x="55263796" y="144780"/>
                  </a:lnTo>
                  <a:lnTo>
                    <a:pt x="144780" y="144780"/>
                  </a:lnTo>
                  <a:lnTo>
                    <a:pt x="144780" y="0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sp>
        <p:nvSpPr>
          <p:cNvPr name="TextBox 26" id="26"/>
          <p:cNvSpPr txBox="true"/>
          <p:nvPr/>
        </p:nvSpPr>
        <p:spPr>
          <a:xfrm rot="0">
            <a:off x="839297" y="1211189"/>
            <a:ext cx="3961576" cy="137014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1206"/>
              </a:lnSpc>
            </a:pPr>
            <a:r>
              <a:rPr lang="en-US" sz="8004">
                <a:solidFill>
                  <a:srgbClr val="000000"/>
                </a:solidFill>
                <a:latin typeface="Alata Bold"/>
              </a:rPr>
              <a:t>4 x 1 =</a:t>
            </a:r>
          </a:p>
        </p:txBody>
      </p:sp>
      <p:sp>
        <p:nvSpPr>
          <p:cNvPr name="TextBox 27" id="27"/>
          <p:cNvSpPr txBox="true"/>
          <p:nvPr/>
        </p:nvSpPr>
        <p:spPr>
          <a:xfrm rot="0">
            <a:off x="5883703" y="1218798"/>
            <a:ext cx="3976422" cy="137014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1206"/>
              </a:lnSpc>
            </a:pPr>
            <a:r>
              <a:rPr lang="en-US" sz="8004">
                <a:solidFill>
                  <a:srgbClr val="000000"/>
                </a:solidFill>
                <a:latin typeface="Alata Bold"/>
              </a:rPr>
              <a:t>4 x 2 =</a:t>
            </a:r>
          </a:p>
        </p:txBody>
      </p:sp>
      <p:sp>
        <p:nvSpPr>
          <p:cNvPr name="TextBox 28" id="28"/>
          <p:cNvSpPr txBox="true"/>
          <p:nvPr/>
        </p:nvSpPr>
        <p:spPr>
          <a:xfrm rot="0">
            <a:off x="846721" y="4833875"/>
            <a:ext cx="3961576" cy="137014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1206"/>
              </a:lnSpc>
            </a:pPr>
            <a:r>
              <a:rPr lang="en-US" sz="8004">
                <a:solidFill>
                  <a:srgbClr val="000000"/>
                </a:solidFill>
                <a:latin typeface="Alata Bold"/>
              </a:rPr>
              <a:t>4 x 3 =</a:t>
            </a:r>
          </a:p>
        </p:txBody>
      </p:sp>
      <p:sp>
        <p:nvSpPr>
          <p:cNvPr name="TextBox 29" id="29"/>
          <p:cNvSpPr txBox="true"/>
          <p:nvPr/>
        </p:nvSpPr>
        <p:spPr>
          <a:xfrm rot="0">
            <a:off x="5898550" y="4825436"/>
            <a:ext cx="3976422" cy="137014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1206"/>
              </a:lnSpc>
            </a:pPr>
            <a:r>
              <a:rPr lang="en-US" sz="8004">
                <a:solidFill>
                  <a:srgbClr val="000000"/>
                </a:solidFill>
                <a:latin typeface="Alata Bold"/>
              </a:rPr>
              <a:t>4 x 4 =</a:t>
            </a:r>
          </a:p>
        </p:txBody>
      </p: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401475" y="234803"/>
            <a:ext cx="4852067" cy="3475317"/>
            <a:chOff x="0" y="0"/>
            <a:chExt cx="55408579" cy="39686673"/>
          </a:xfrm>
        </p:grpSpPr>
        <p:sp>
          <p:nvSpPr>
            <p:cNvPr name="Freeform 3" id="3"/>
            <p:cNvSpPr/>
            <p:nvPr/>
          </p:nvSpPr>
          <p:spPr>
            <a:xfrm>
              <a:off x="72390" y="72390"/>
              <a:ext cx="55263798" cy="39541893"/>
            </a:xfrm>
            <a:custGeom>
              <a:avLst/>
              <a:gdLst/>
              <a:ahLst/>
              <a:cxnLst/>
              <a:rect r="r" b="b" t="t" l="l"/>
              <a:pathLst>
                <a:path h="39541893" w="55263798">
                  <a:moveTo>
                    <a:pt x="0" y="0"/>
                  </a:moveTo>
                  <a:lnTo>
                    <a:pt x="55263798" y="0"/>
                  </a:lnTo>
                  <a:lnTo>
                    <a:pt x="55263798" y="39541893"/>
                  </a:lnTo>
                  <a:lnTo>
                    <a:pt x="0" y="395418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5DAE1"/>
            </a:solidFill>
          </p:spPr>
        </p:sp>
        <p:sp>
          <p:nvSpPr>
            <p:cNvPr name="Freeform 4" id="4"/>
            <p:cNvSpPr/>
            <p:nvPr/>
          </p:nvSpPr>
          <p:spPr>
            <a:xfrm>
              <a:off x="0" y="0"/>
              <a:ext cx="55408581" cy="39686672"/>
            </a:xfrm>
            <a:custGeom>
              <a:avLst/>
              <a:gdLst/>
              <a:ahLst/>
              <a:cxnLst/>
              <a:rect r="r" b="b" t="t" l="l"/>
              <a:pathLst>
                <a:path h="39686672" w="55408581">
                  <a:moveTo>
                    <a:pt x="55263796" y="39541893"/>
                  </a:moveTo>
                  <a:lnTo>
                    <a:pt x="55408581" y="39541893"/>
                  </a:lnTo>
                  <a:lnTo>
                    <a:pt x="55408581" y="39686672"/>
                  </a:lnTo>
                  <a:lnTo>
                    <a:pt x="55263796" y="39686672"/>
                  </a:lnTo>
                  <a:lnTo>
                    <a:pt x="55263796" y="39541893"/>
                  </a:lnTo>
                  <a:close/>
                  <a:moveTo>
                    <a:pt x="0" y="144780"/>
                  </a:moveTo>
                  <a:lnTo>
                    <a:pt x="144780" y="144780"/>
                  </a:lnTo>
                  <a:lnTo>
                    <a:pt x="144780" y="39541893"/>
                  </a:lnTo>
                  <a:lnTo>
                    <a:pt x="0" y="39541893"/>
                  </a:lnTo>
                  <a:lnTo>
                    <a:pt x="0" y="144780"/>
                  </a:lnTo>
                  <a:close/>
                  <a:moveTo>
                    <a:pt x="0" y="39541893"/>
                  </a:moveTo>
                  <a:lnTo>
                    <a:pt x="144780" y="39541893"/>
                  </a:lnTo>
                  <a:lnTo>
                    <a:pt x="144780" y="39686672"/>
                  </a:lnTo>
                  <a:lnTo>
                    <a:pt x="0" y="39686672"/>
                  </a:lnTo>
                  <a:lnTo>
                    <a:pt x="0" y="39541893"/>
                  </a:lnTo>
                  <a:close/>
                  <a:moveTo>
                    <a:pt x="55263796" y="144780"/>
                  </a:moveTo>
                  <a:lnTo>
                    <a:pt x="55408581" y="144780"/>
                  </a:lnTo>
                  <a:lnTo>
                    <a:pt x="55408581" y="39541893"/>
                  </a:lnTo>
                  <a:lnTo>
                    <a:pt x="55263796" y="39541893"/>
                  </a:lnTo>
                  <a:lnTo>
                    <a:pt x="55263796" y="144780"/>
                  </a:lnTo>
                  <a:close/>
                  <a:moveTo>
                    <a:pt x="144780" y="39541893"/>
                  </a:moveTo>
                  <a:lnTo>
                    <a:pt x="55263796" y="39541893"/>
                  </a:lnTo>
                  <a:lnTo>
                    <a:pt x="55263796" y="39686672"/>
                  </a:lnTo>
                  <a:lnTo>
                    <a:pt x="144780" y="39686672"/>
                  </a:lnTo>
                  <a:lnTo>
                    <a:pt x="144780" y="39541893"/>
                  </a:lnTo>
                  <a:close/>
                  <a:moveTo>
                    <a:pt x="55263796" y="0"/>
                  </a:moveTo>
                  <a:lnTo>
                    <a:pt x="55408581" y="0"/>
                  </a:lnTo>
                  <a:lnTo>
                    <a:pt x="55408581" y="144780"/>
                  </a:lnTo>
                  <a:lnTo>
                    <a:pt x="55263796" y="144780"/>
                  </a:lnTo>
                  <a:lnTo>
                    <a:pt x="55263796" y="0"/>
                  </a:lnTo>
                  <a:close/>
                  <a:moveTo>
                    <a:pt x="0" y="0"/>
                  </a:moveTo>
                  <a:lnTo>
                    <a:pt x="144780" y="0"/>
                  </a:lnTo>
                  <a:lnTo>
                    <a:pt x="144780" y="144780"/>
                  </a:lnTo>
                  <a:lnTo>
                    <a:pt x="0" y="144780"/>
                  </a:lnTo>
                  <a:lnTo>
                    <a:pt x="0" y="0"/>
                  </a:lnTo>
                  <a:close/>
                  <a:moveTo>
                    <a:pt x="144780" y="0"/>
                  </a:moveTo>
                  <a:lnTo>
                    <a:pt x="55263796" y="0"/>
                  </a:lnTo>
                  <a:lnTo>
                    <a:pt x="55263796" y="144780"/>
                  </a:lnTo>
                  <a:lnTo>
                    <a:pt x="144780" y="144780"/>
                  </a:lnTo>
                  <a:lnTo>
                    <a:pt x="144780" y="0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5" id="5"/>
          <p:cNvGrpSpPr/>
          <p:nvPr/>
        </p:nvGrpSpPr>
        <p:grpSpPr>
          <a:xfrm rot="0">
            <a:off x="558033" y="371758"/>
            <a:ext cx="4538951" cy="3216624"/>
            <a:chOff x="0" y="0"/>
            <a:chExt cx="55408579" cy="39266471"/>
          </a:xfrm>
        </p:grpSpPr>
        <p:sp>
          <p:nvSpPr>
            <p:cNvPr name="Freeform 6" id="6"/>
            <p:cNvSpPr/>
            <p:nvPr/>
          </p:nvSpPr>
          <p:spPr>
            <a:xfrm>
              <a:off x="72390" y="72390"/>
              <a:ext cx="55263798" cy="39121692"/>
            </a:xfrm>
            <a:custGeom>
              <a:avLst/>
              <a:gdLst/>
              <a:ahLst/>
              <a:cxnLst/>
              <a:rect r="r" b="b" t="t" l="l"/>
              <a:pathLst>
                <a:path h="39121692" w="55263798">
                  <a:moveTo>
                    <a:pt x="0" y="0"/>
                  </a:moveTo>
                  <a:lnTo>
                    <a:pt x="55263798" y="0"/>
                  </a:lnTo>
                  <a:lnTo>
                    <a:pt x="55263798" y="39121692"/>
                  </a:lnTo>
                  <a:lnTo>
                    <a:pt x="0" y="3912169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7" id="7"/>
            <p:cNvSpPr/>
            <p:nvPr/>
          </p:nvSpPr>
          <p:spPr>
            <a:xfrm>
              <a:off x="0" y="0"/>
              <a:ext cx="55408581" cy="39266471"/>
            </a:xfrm>
            <a:custGeom>
              <a:avLst/>
              <a:gdLst/>
              <a:ahLst/>
              <a:cxnLst/>
              <a:rect r="r" b="b" t="t" l="l"/>
              <a:pathLst>
                <a:path h="39266471" w="55408581">
                  <a:moveTo>
                    <a:pt x="55263796" y="39121693"/>
                  </a:moveTo>
                  <a:lnTo>
                    <a:pt x="55408581" y="39121693"/>
                  </a:lnTo>
                  <a:lnTo>
                    <a:pt x="55408581" y="39266471"/>
                  </a:lnTo>
                  <a:lnTo>
                    <a:pt x="55263796" y="39266471"/>
                  </a:lnTo>
                  <a:lnTo>
                    <a:pt x="55263796" y="39121693"/>
                  </a:lnTo>
                  <a:close/>
                  <a:moveTo>
                    <a:pt x="0" y="144780"/>
                  </a:moveTo>
                  <a:lnTo>
                    <a:pt x="144780" y="144780"/>
                  </a:lnTo>
                  <a:lnTo>
                    <a:pt x="144780" y="39121693"/>
                  </a:lnTo>
                  <a:lnTo>
                    <a:pt x="0" y="39121693"/>
                  </a:lnTo>
                  <a:lnTo>
                    <a:pt x="0" y="144780"/>
                  </a:lnTo>
                  <a:close/>
                  <a:moveTo>
                    <a:pt x="0" y="39121693"/>
                  </a:moveTo>
                  <a:lnTo>
                    <a:pt x="144780" y="39121693"/>
                  </a:lnTo>
                  <a:lnTo>
                    <a:pt x="144780" y="39266471"/>
                  </a:lnTo>
                  <a:lnTo>
                    <a:pt x="0" y="39266471"/>
                  </a:lnTo>
                  <a:lnTo>
                    <a:pt x="0" y="39121693"/>
                  </a:lnTo>
                  <a:close/>
                  <a:moveTo>
                    <a:pt x="55263796" y="144780"/>
                  </a:moveTo>
                  <a:lnTo>
                    <a:pt x="55408581" y="144780"/>
                  </a:lnTo>
                  <a:lnTo>
                    <a:pt x="55408581" y="39121693"/>
                  </a:lnTo>
                  <a:lnTo>
                    <a:pt x="55263796" y="39121693"/>
                  </a:lnTo>
                  <a:lnTo>
                    <a:pt x="55263796" y="144780"/>
                  </a:lnTo>
                  <a:close/>
                  <a:moveTo>
                    <a:pt x="144780" y="39121693"/>
                  </a:moveTo>
                  <a:lnTo>
                    <a:pt x="55263796" y="39121693"/>
                  </a:lnTo>
                  <a:lnTo>
                    <a:pt x="55263796" y="39266471"/>
                  </a:lnTo>
                  <a:lnTo>
                    <a:pt x="144780" y="39266471"/>
                  </a:lnTo>
                  <a:lnTo>
                    <a:pt x="144780" y="39121693"/>
                  </a:lnTo>
                  <a:close/>
                  <a:moveTo>
                    <a:pt x="55263796" y="0"/>
                  </a:moveTo>
                  <a:lnTo>
                    <a:pt x="55408581" y="0"/>
                  </a:lnTo>
                  <a:lnTo>
                    <a:pt x="55408581" y="144780"/>
                  </a:lnTo>
                  <a:lnTo>
                    <a:pt x="55263796" y="144780"/>
                  </a:lnTo>
                  <a:lnTo>
                    <a:pt x="55263796" y="0"/>
                  </a:lnTo>
                  <a:close/>
                  <a:moveTo>
                    <a:pt x="0" y="0"/>
                  </a:moveTo>
                  <a:lnTo>
                    <a:pt x="144780" y="0"/>
                  </a:lnTo>
                  <a:lnTo>
                    <a:pt x="144780" y="144780"/>
                  </a:lnTo>
                  <a:lnTo>
                    <a:pt x="0" y="144780"/>
                  </a:lnTo>
                  <a:lnTo>
                    <a:pt x="0" y="0"/>
                  </a:lnTo>
                  <a:close/>
                  <a:moveTo>
                    <a:pt x="144780" y="0"/>
                  </a:moveTo>
                  <a:lnTo>
                    <a:pt x="55263796" y="0"/>
                  </a:lnTo>
                  <a:lnTo>
                    <a:pt x="55263796" y="144780"/>
                  </a:lnTo>
                  <a:lnTo>
                    <a:pt x="144780" y="144780"/>
                  </a:lnTo>
                  <a:lnTo>
                    <a:pt x="144780" y="0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8" id="8"/>
          <p:cNvGrpSpPr/>
          <p:nvPr/>
        </p:nvGrpSpPr>
        <p:grpSpPr>
          <a:xfrm rot="0">
            <a:off x="5445881" y="3849880"/>
            <a:ext cx="4852067" cy="3475317"/>
            <a:chOff x="0" y="0"/>
            <a:chExt cx="55408579" cy="39686673"/>
          </a:xfrm>
        </p:grpSpPr>
        <p:sp>
          <p:nvSpPr>
            <p:cNvPr name="Freeform 9" id="9"/>
            <p:cNvSpPr/>
            <p:nvPr/>
          </p:nvSpPr>
          <p:spPr>
            <a:xfrm>
              <a:off x="72390" y="72390"/>
              <a:ext cx="55263798" cy="39541893"/>
            </a:xfrm>
            <a:custGeom>
              <a:avLst/>
              <a:gdLst/>
              <a:ahLst/>
              <a:cxnLst/>
              <a:rect r="r" b="b" t="t" l="l"/>
              <a:pathLst>
                <a:path h="39541893" w="55263798">
                  <a:moveTo>
                    <a:pt x="0" y="0"/>
                  </a:moveTo>
                  <a:lnTo>
                    <a:pt x="55263798" y="0"/>
                  </a:lnTo>
                  <a:lnTo>
                    <a:pt x="55263798" y="39541893"/>
                  </a:lnTo>
                  <a:lnTo>
                    <a:pt x="0" y="395418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5DAE1"/>
            </a:solidFill>
          </p:spPr>
        </p:sp>
        <p:sp>
          <p:nvSpPr>
            <p:cNvPr name="Freeform 10" id="10"/>
            <p:cNvSpPr/>
            <p:nvPr/>
          </p:nvSpPr>
          <p:spPr>
            <a:xfrm>
              <a:off x="0" y="0"/>
              <a:ext cx="55408581" cy="39686672"/>
            </a:xfrm>
            <a:custGeom>
              <a:avLst/>
              <a:gdLst/>
              <a:ahLst/>
              <a:cxnLst/>
              <a:rect r="r" b="b" t="t" l="l"/>
              <a:pathLst>
                <a:path h="39686672" w="55408581">
                  <a:moveTo>
                    <a:pt x="55263796" y="39541893"/>
                  </a:moveTo>
                  <a:lnTo>
                    <a:pt x="55408581" y="39541893"/>
                  </a:lnTo>
                  <a:lnTo>
                    <a:pt x="55408581" y="39686672"/>
                  </a:lnTo>
                  <a:lnTo>
                    <a:pt x="55263796" y="39686672"/>
                  </a:lnTo>
                  <a:lnTo>
                    <a:pt x="55263796" y="39541893"/>
                  </a:lnTo>
                  <a:close/>
                  <a:moveTo>
                    <a:pt x="0" y="144780"/>
                  </a:moveTo>
                  <a:lnTo>
                    <a:pt x="144780" y="144780"/>
                  </a:lnTo>
                  <a:lnTo>
                    <a:pt x="144780" y="39541893"/>
                  </a:lnTo>
                  <a:lnTo>
                    <a:pt x="0" y="39541893"/>
                  </a:lnTo>
                  <a:lnTo>
                    <a:pt x="0" y="144780"/>
                  </a:lnTo>
                  <a:close/>
                  <a:moveTo>
                    <a:pt x="0" y="39541893"/>
                  </a:moveTo>
                  <a:lnTo>
                    <a:pt x="144780" y="39541893"/>
                  </a:lnTo>
                  <a:lnTo>
                    <a:pt x="144780" y="39686672"/>
                  </a:lnTo>
                  <a:lnTo>
                    <a:pt x="0" y="39686672"/>
                  </a:lnTo>
                  <a:lnTo>
                    <a:pt x="0" y="39541893"/>
                  </a:lnTo>
                  <a:close/>
                  <a:moveTo>
                    <a:pt x="55263796" y="144780"/>
                  </a:moveTo>
                  <a:lnTo>
                    <a:pt x="55408581" y="144780"/>
                  </a:lnTo>
                  <a:lnTo>
                    <a:pt x="55408581" y="39541893"/>
                  </a:lnTo>
                  <a:lnTo>
                    <a:pt x="55263796" y="39541893"/>
                  </a:lnTo>
                  <a:lnTo>
                    <a:pt x="55263796" y="144780"/>
                  </a:lnTo>
                  <a:close/>
                  <a:moveTo>
                    <a:pt x="144780" y="39541893"/>
                  </a:moveTo>
                  <a:lnTo>
                    <a:pt x="55263796" y="39541893"/>
                  </a:lnTo>
                  <a:lnTo>
                    <a:pt x="55263796" y="39686672"/>
                  </a:lnTo>
                  <a:lnTo>
                    <a:pt x="144780" y="39686672"/>
                  </a:lnTo>
                  <a:lnTo>
                    <a:pt x="144780" y="39541893"/>
                  </a:lnTo>
                  <a:close/>
                  <a:moveTo>
                    <a:pt x="55263796" y="0"/>
                  </a:moveTo>
                  <a:lnTo>
                    <a:pt x="55408581" y="0"/>
                  </a:lnTo>
                  <a:lnTo>
                    <a:pt x="55408581" y="144780"/>
                  </a:lnTo>
                  <a:lnTo>
                    <a:pt x="55263796" y="144780"/>
                  </a:lnTo>
                  <a:lnTo>
                    <a:pt x="55263796" y="0"/>
                  </a:lnTo>
                  <a:close/>
                  <a:moveTo>
                    <a:pt x="0" y="0"/>
                  </a:moveTo>
                  <a:lnTo>
                    <a:pt x="144780" y="0"/>
                  </a:lnTo>
                  <a:lnTo>
                    <a:pt x="144780" y="144780"/>
                  </a:lnTo>
                  <a:lnTo>
                    <a:pt x="0" y="144780"/>
                  </a:lnTo>
                  <a:lnTo>
                    <a:pt x="0" y="0"/>
                  </a:lnTo>
                  <a:close/>
                  <a:moveTo>
                    <a:pt x="144780" y="0"/>
                  </a:moveTo>
                  <a:lnTo>
                    <a:pt x="55263796" y="0"/>
                  </a:lnTo>
                  <a:lnTo>
                    <a:pt x="55263796" y="144780"/>
                  </a:lnTo>
                  <a:lnTo>
                    <a:pt x="144780" y="144780"/>
                  </a:lnTo>
                  <a:lnTo>
                    <a:pt x="144780" y="0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11" id="11"/>
          <p:cNvGrpSpPr/>
          <p:nvPr/>
        </p:nvGrpSpPr>
        <p:grpSpPr>
          <a:xfrm rot="0">
            <a:off x="5602439" y="3986835"/>
            <a:ext cx="4538951" cy="3216624"/>
            <a:chOff x="0" y="0"/>
            <a:chExt cx="55408579" cy="39266471"/>
          </a:xfrm>
        </p:grpSpPr>
        <p:sp>
          <p:nvSpPr>
            <p:cNvPr name="Freeform 12" id="12"/>
            <p:cNvSpPr/>
            <p:nvPr/>
          </p:nvSpPr>
          <p:spPr>
            <a:xfrm>
              <a:off x="72390" y="72390"/>
              <a:ext cx="55263798" cy="39121692"/>
            </a:xfrm>
            <a:custGeom>
              <a:avLst/>
              <a:gdLst/>
              <a:ahLst/>
              <a:cxnLst/>
              <a:rect r="r" b="b" t="t" l="l"/>
              <a:pathLst>
                <a:path h="39121692" w="55263798">
                  <a:moveTo>
                    <a:pt x="0" y="0"/>
                  </a:moveTo>
                  <a:lnTo>
                    <a:pt x="55263798" y="0"/>
                  </a:lnTo>
                  <a:lnTo>
                    <a:pt x="55263798" y="39121692"/>
                  </a:lnTo>
                  <a:lnTo>
                    <a:pt x="0" y="3912169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13" id="13"/>
            <p:cNvSpPr/>
            <p:nvPr/>
          </p:nvSpPr>
          <p:spPr>
            <a:xfrm>
              <a:off x="0" y="0"/>
              <a:ext cx="55408581" cy="39266471"/>
            </a:xfrm>
            <a:custGeom>
              <a:avLst/>
              <a:gdLst/>
              <a:ahLst/>
              <a:cxnLst/>
              <a:rect r="r" b="b" t="t" l="l"/>
              <a:pathLst>
                <a:path h="39266471" w="55408581">
                  <a:moveTo>
                    <a:pt x="55263796" y="39121693"/>
                  </a:moveTo>
                  <a:lnTo>
                    <a:pt x="55408581" y="39121693"/>
                  </a:lnTo>
                  <a:lnTo>
                    <a:pt x="55408581" y="39266471"/>
                  </a:lnTo>
                  <a:lnTo>
                    <a:pt x="55263796" y="39266471"/>
                  </a:lnTo>
                  <a:lnTo>
                    <a:pt x="55263796" y="39121693"/>
                  </a:lnTo>
                  <a:close/>
                  <a:moveTo>
                    <a:pt x="0" y="144780"/>
                  </a:moveTo>
                  <a:lnTo>
                    <a:pt x="144780" y="144780"/>
                  </a:lnTo>
                  <a:lnTo>
                    <a:pt x="144780" y="39121693"/>
                  </a:lnTo>
                  <a:lnTo>
                    <a:pt x="0" y="39121693"/>
                  </a:lnTo>
                  <a:lnTo>
                    <a:pt x="0" y="144780"/>
                  </a:lnTo>
                  <a:close/>
                  <a:moveTo>
                    <a:pt x="0" y="39121693"/>
                  </a:moveTo>
                  <a:lnTo>
                    <a:pt x="144780" y="39121693"/>
                  </a:lnTo>
                  <a:lnTo>
                    <a:pt x="144780" y="39266471"/>
                  </a:lnTo>
                  <a:lnTo>
                    <a:pt x="0" y="39266471"/>
                  </a:lnTo>
                  <a:lnTo>
                    <a:pt x="0" y="39121693"/>
                  </a:lnTo>
                  <a:close/>
                  <a:moveTo>
                    <a:pt x="55263796" y="144780"/>
                  </a:moveTo>
                  <a:lnTo>
                    <a:pt x="55408581" y="144780"/>
                  </a:lnTo>
                  <a:lnTo>
                    <a:pt x="55408581" y="39121693"/>
                  </a:lnTo>
                  <a:lnTo>
                    <a:pt x="55263796" y="39121693"/>
                  </a:lnTo>
                  <a:lnTo>
                    <a:pt x="55263796" y="144780"/>
                  </a:lnTo>
                  <a:close/>
                  <a:moveTo>
                    <a:pt x="144780" y="39121693"/>
                  </a:moveTo>
                  <a:lnTo>
                    <a:pt x="55263796" y="39121693"/>
                  </a:lnTo>
                  <a:lnTo>
                    <a:pt x="55263796" y="39266471"/>
                  </a:lnTo>
                  <a:lnTo>
                    <a:pt x="144780" y="39266471"/>
                  </a:lnTo>
                  <a:lnTo>
                    <a:pt x="144780" y="39121693"/>
                  </a:lnTo>
                  <a:close/>
                  <a:moveTo>
                    <a:pt x="55263796" y="0"/>
                  </a:moveTo>
                  <a:lnTo>
                    <a:pt x="55408581" y="0"/>
                  </a:lnTo>
                  <a:lnTo>
                    <a:pt x="55408581" y="144780"/>
                  </a:lnTo>
                  <a:lnTo>
                    <a:pt x="55263796" y="144780"/>
                  </a:lnTo>
                  <a:lnTo>
                    <a:pt x="55263796" y="0"/>
                  </a:lnTo>
                  <a:close/>
                  <a:moveTo>
                    <a:pt x="0" y="0"/>
                  </a:moveTo>
                  <a:lnTo>
                    <a:pt x="144780" y="0"/>
                  </a:lnTo>
                  <a:lnTo>
                    <a:pt x="144780" y="144780"/>
                  </a:lnTo>
                  <a:lnTo>
                    <a:pt x="0" y="144780"/>
                  </a:lnTo>
                  <a:lnTo>
                    <a:pt x="0" y="0"/>
                  </a:lnTo>
                  <a:close/>
                  <a:moveTo>
                    <a:pt x="144780" y="0"/>
                  </a:moveTo>
                  <a:lnTo>
                    <a:pt x="55263796" y="0"/>
                  </a:lnTo>
                  <a:lnTo>
                    <a:pt x="55263796" y="144780"/>
                  </a:lnTo>
                  <a:lnTo>
                    <a:pt x="144780" y="144780"/>
                  </a:lnTo>
                  <a:lnTo>
                    <a:pt x="144780" y="0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14" id="14"/>
          <p:cNvGrpSpPr/>
          <p:nvPr/>
        </p:nvGrpSpPr>
        <p:grpSpPr>
          <a:xfrm rot="0">
            <a:off x="5445881" y="242412"/>
            <a:ext cx="4852067" cy="3475317"/>
            <a:chOff x="0" y="0"/>
            <a:chExt cx="55408579" cy="39686673"/>
          </a:xfrm>
        </p:grpSpPr>
        <p:sp>
          <p:nvSpPr>
            <p:cNvPr name="Freeform 15" id="15"/>
            <p:cNvSpPr/>
            <p:nvPr/>
          </p:nvSpPr>
          <p:spPr>
            <a:xfrm>
              <a:off x="72390" y="72390"/>
              <a:ext cx="55263798" cy="39541893"/>
            </a:xfrm>
            <a:custGeom>
              <a:avLst/>
              <a:gdLst/>
              <a:ahLst/>
              <a:cxnLst/>
              <a:rect r="r" b="b" t="t" l="l"/>
              <a:pathLst>
                <a:path h="39541893" w="55263798">
                  <a:moveTo>
                    <a:pt x="0" y="0"/>
                  </a:moveTo>
                  <a:lnTo>
                    <a:pt x="55263798" y="0"/>
                  </a:lnTo>
                  <a:lnTo>
                    <a:pt x="55263798" y="39541893"/>
                  </a:lnTo>
                  <a:lnTo>
                    <a:pt x="0" y="395418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5DAE1"/>
            </a:solidFill>
          </p:spPr>
        </p:sp>
        <p:sp>
          <p:nvSpPr>
            <p:cNvPr name="Freeform 16" id="16"/>
            <p:cNvSpPr/>
            <p:nvPr/>
          </p:nvSpPr>
          <p:spPr>
            <a:xfrm>
              <a:off x="0" y="0"/>
              <a:ext cx="55408581" cy="39686672"/>
            </a:xfrm>
            <a:custGeom>
              <a:avLst/>
              <a:gdLst/>
              <a:ahLst/>
              <a:cxnLst/>
              <a:rect r="r" b="b" t="t" l="l"/>
              <a:pathLst>
                <a:path h="39686672" w="55408581">
                  <a:moveTo>
                    <a:pt x="55263796" y="39541893"/>
                  </a:moveTo>
                  <a:lnTo>
                    <a:pt x="55408581" y="39541893"/>
                  </a:lnTo>
                  <a:lnTo>
                    <a:pt x="55408581" y="39686672"/>
                  </a:lnTo>
                  <a:lnTo>
                    <a:pt x="55263796" y="39686672"/>
                  </a:lnTo>
                  <a:lnTo>
                    <a:pt x="55263796" y="39541893"/>
                  </a:lnTo>
                  <a:close/>
                  <a:moveTo>
                    <a:pt x="0" y="144780"/>
                  </a:moveTo>
                  <a:lnTo>
                    <a:pt x="144780" y="144780"/>
                  </a:lnTo>
                  <a:lnTo>
                    <a:pt x="144780" y="39541893"/>
                  </a:lnTo>
                  <a:lnTo>
                    <a:pt x="0" y="39541893"/>
                  </a:lnTo>
                  <a:lnTo>
                    <a:pt x="0" y="144780"/>
                  </a:lnTo>
                  <a:close/>
                  <a:moveTo>
                    <a:pt x="0" y="39541893"/>
                  </a:moveTo>
                  <a:lnTo>
                    <a:pt x="144780" y="39541893"/>
                  </a:lnTo>
                  <a:lnTo>
                    <a:pt x="144780" y="39686672"/>
                  </a:lnTo>
                  <a:lnTo>
                    <a:pt x="0" y="39686672"/>
                  </a:lnTo>
                  <a:lnTo>
                    <a:pt x="0" y="39541893"/>
                  </a:lnTo>
                  <a:close/>
                  <a:moveTo>
                    <a:pt x="55263796" y="144780"/>
                  </a:moveTo>
                  <a:lnTo>
                    <a:pt x="55408581" y="144780"/>
                  </a:lnTo>
                  <a:lnTo>
                    <a:pt x="55408581" y="39541893"/>
                  </a:lnTo>
                  <a:lnTo>
                    <a:pt x="55263796" y="39541893"/>
                  </a:lnTo>
                  <a:lnTo>
                    <a:pt x="55263796" y="144780"/>
                  </a:lnTo>
                  <a:close/>
                  <a:moveTo>
                    <a:pt x="144780" y="39541893"/>
                  </a:moveTo>
                  <a:lnTo>
                    <a:pt x="55263796" y="39541893"/>
                  </a:lnTo>
                  <a:lnTo>
                    <a:pt x="55263796" y="39686672"/>
                  </a:lnTo>
                  <a:lnTo>
                    <a:pt x="144780" y="39686672"/>
                  </a:lnTo>
                  <a:lnTo>
                    <a:pt x="144780" y="39541893"/>
                  </a:lnTo>
                  <a:close/>
                  <a:moveTo>
                    <a:pt x="55263796" y="0"/>
                  </a:moveTo>
                  <a:lnTo>
                    <a:pt x="55408581" y="0"/>
                  </a:lnTo>
                  <a:lnTo>
                    <a:pt x="55408581" y="144780"/>
                  </a:lnTo>
                  <a:lnTo>
                    <a:pt x="55263796" y="144780"/>
                  </a:lnTo>
                  <a:lnTo>
                    <a:pt x="55263796" y="0"/>
                  </a:lnTo>
                  <a:close/>
                  <a:moveTo>
                    <a:pt x="0" y="0"/>
                  </a:moveTo>
                  <a:lnTo>
                    <a:pt x="144780" y="0"/>
                  </a:lnTo>
                  <a:lnTo>
                    <a:pt x="144780" y="144780"/>
                  </a:lnTo>
                  <a:lnTo>
                    <a:pt x="0" y="144780"/>
                  </a:lnTo>
                  <a:lnTo>
                    <a:pt x="0" y="0"/>
                  </a:lnTo>
                  <a:close/>
                  <a:moveTo>
                    <a:pt x="144780" y="0"/>
                  </a:moveTo>
                  <a:lnTo>
                    <a:pt x="55263796" y="0"/>
                  </a:lnTo>
                  <a:lnTo>
                    <a:pt x="55263796" y="144780"/>
                  </a:lnTo>
                  <a:lnTo>
                    <a:pt x="144780" y="144780"/>
                  </a:lnTo>
                  <a:lnTo>
                    <a:pt x="144780" y="0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17" id="17"/>
          <p:cNvGrpSpPr/>
          <p:nvPr/>
        </p:nvGrpSpPr>
        <p:grpSpPr>
          <a:xfrm rot="0">
            <a:off x="5602439" y="379367"/>
            <a:ext cx="4538951" cy="3216624"/>
            <a:chOff x="0" y="0"/>
            <a:chExt cx="55408579" cy="39266471"/>
          </a:xfrm>
        </p:grpSpPr>
        <p:sp>
          <p:nvSpPr>
            <p:cNvPr name="Freeform 18" id="18"/>
            <p:cNvSpPr/>
            <p:nvPr/>
          </p:nvSpPr>
          <p:spPr>
            <a:xfrm>
              <a:off x="72390" y="72390"/>
              <a:ext cx="55263798" cy="39121692"/>
            </a:xfrm>
            <a:custGeom>
              <a:avLst/>
              <a:gdLst/>
              <a:ahLst/>
              <a:cxnLst/>
              <a:rect r="r" b="b" t="t" l="l"/>
              <a:pathLst>
                <a:path h="39121692" w="55263798">
                  <a:moveTo>
                    <a:pt x="0" y="0"/>
                  </a:moveTo>
                  <a:lnTo>
                    <a:pt x="55263798" y="0"/>
                  </a:lnTo>
                  <a:lnTo>
                    <a:pt x="55263798" y="39121692"/>
                  </a:lnTo>
                  <a:lnTo>
                    <a:pt x="0" y="3912169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19" id="19"/>
            <p:cNvSpPr/>
            <p:nvPr/>
          </p:nvSpPr>
          <p:spPr>
            <a:xfrm>
              <a:off x="0" y="0"/>
              <a:ext cx="55408581" cy="39266471"/>
            </a:xfrm>
            <a:custGeom>
              <a:avLst/>
              <a:gdLst/>
              <a:ahLst/>
              <a:cxnLst/>
              <a:rect r="r" b="b" t="t" l="l"/>
              <a:pathLst>
                <a:path h="39266471" w="55408581">
                  <a:moveTo>
                    <a:pt x="55263796" y="39121693"/>
                  </a:moveTo>
                  <a:lnTo>
                    <a:pt x="55408581" y="39121693"/>
                  </a:lnTo>
                  <a:lnTo>
                    <a:pt x="55408581" y="39266471"/>
                  </a:lnTo>
                  <a:lnTo>
                    <a:pt x="55263796" y="39266471"/>
                  </a:lnTo>
                  <a:lnTo>
                    <a:pt x="55263796" y="39121693"/>
                  </a:lnTo>
                  <a:close/>
                  <a:moveTo>
                    <a:pt x="0" y="144780"/>
                  </a:moveTo>
                  <a:lnTo>
                    <a:pt x="144780" y="144780"/>
                  </a:lnTo>
                  <a:lnTo>
                    <a:pt x="144780" y="39121693"/>
                  </a:lnTo>
                  <a:lnTo>
                    <a:pt x="0" y="39121693"/>
                  </a:lnTo>
                  <a:lnTo>
                    <a:pt x="0" y="144780"/>
                  </a:lnTo>
                  <a:close/>
                  <a:moveTo>
                    <a:pt x="0" y="39121693"/>
                  </a:moveTo>
                  <a:lnTo>
                    <a:pt x="144780" y="39121693"/>
                  </a:lnTo>
                  <a:lnTo>
                    <a:pt x="144780" y="39266471"/>
                  </a:lnTo>
                  <a:lnTo>
                    <a:pt x="0" y="39266471"/>
                  </a:lnTo>
                  <a:lnTo>
                    <a:pt x="0" y="39121693"/>
                  </a:lnTo>
                  <a:close/>
                  <a:moveTo>
                    <a:pt x="55263796" y="144780"/>
                  </a:moveTo>
                  <a:lnTo>
                    <a:pt x="55408581" y="144780"/>
                  </a:lnTo>
                  <a:lnTo>
                    <a:pt x="55408581" y="39121693"/>
                  </a:lnTo>
                  <a:lnTo>
                    <a:pt x="55263796" y="39121693"/>
                  </a:lnTo>
                  <a:lnTo>
                    <a:pt x="55263796" y="144780"/>
                  </a:lnTo>
                  <a:close/>
                  <a:moveTo>
                    <a:pt x="144780" y="39121693"/>
                  </a:moveTo>
                  <a:lnTo>
                    <a:pt x="55263796" y="39121693"/>
                  </a:lnTo>
                  <a:lnTo>
                    <a:pt x="55263796" y="39266471"/>
                  </a:lnTo>
                  <a:lnTo>
                    <a:pt x="144780" y="39266471"/>
                  </a:lnTo>
                  <a:lnTo>
                    <a:pt x="144780" y="39121693"/>
                  </a:lnTo>
                  <a:close/>
                  <a:moveTo>
                    <a:pt x="55263796" y="0"/>
                  </a:moveTo>
                  <a:lnTo>
                    <a:pt x="55408581" y="0"/>
                  </a:lnTo>
                  <a:lnTo>
                    <a:pt x="55408581" y="144780"/>
                  </a:lnTo>
                  <a:lnTo>
                    <a:pt x="55263796" y="144780"/>
                  </a:lnTo>
                  <a:lnTo>
                    <a:pt x="55263796" y="0"/>
                  </a:lnTo>
                  <a:close/>
                  <a:moveTo>
                    <a:pt x="0" y="0"/>
                  </a:moveTo>
                  <a:lnTo>
                    <a:pt x="144780" y="0"/>
                  </a:lnTo>
                  <a:lnTo>
                    <a:pt x="144780" y="144780"/>
                  </a:lnTo>
                  <a:lnTo>
                    <a:pt x="0" y="144780"/>
                  </a:lnTo>
                  <a:lnTo>
                    <a:pt x="0" y="0"/>
                  </a:lnTo>
                  <a:close/>
                  <a:moveTo>
                    <a:pt x="144780" y="0"/>
                  </a:moveTo>
                  <a:lnTo>
                    <a:pt x="55263796" y="0"/>
                  </a:lnTo>
                  <a:lnTo>
                    <a:pt x="55263796" y="144780"/>
                  </a:lnTo>
                  <a:lnTo>
                    <a:pt x="144780" y="144780"/>
                  </a:lnTo>
                  <a:lnTo>
                    <a:pt x="144780" y="0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20" id="20"/>
          <p:cNvGrpSpPr/>
          <p:nvPr/>
        </p:nvGrpSpPr>
        <p:grpSpPr>
          <a:xfrm rot="0">
            <a:off x="394052" y="3849880"/>
            <a:ext cx="4852067" cy="3475317"/>
            <a:chOff x="0" y="0"/>
            <a:chExt cx="55408579" cy="39686673"/>
          </a:xfrm>
        </p:grpSpPr>
        <p:sp>
          <p:nvSpPr>
            <p:cNvPr name="Freeform 21" id="21"/>
            <p:cNvSpPr/>
            <p:nvPr/>
          </p:nvSpPr>
          <p:spPr>
            <a:xfrm>
              <a:off x="72390" y="72390"/>
              <a:ext cx="55263798" cy="39541893"/>
            </a:xfrm>
            <a:custGeom>
              <a:avLst/>
              <a:gdLst/>
              <a:ahLst/>
              <a:cxnLst/>
              <a:rect r="r" b="b" t="t" l="l"/>
              <a:pathLst>
                <a:path h="39541893" w="55263798">
                  <a:moveTo>
                    <a:pt x="0" y="0"/>
                  </a:moveTo>
                  <a:lnTo>
                    <a:pt x="55263798" y="0"/>
                  </a:lnTo>
                  <a:lnTo>
                    <a:pt x="55263798" y="39541893"/>
                  </a:lnTo>
                  <a:lnTo>
                    <a:pt x="0" y="395418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5DAE1"/>
            </a:solidFill>
          </p:spPr>
        </p:sp>
        <p:sp>
          <p:nvSpPr>
            <p:cNvPr name="Freeform 22" id="22"/>
            <p:cNvSpPr/>
            <p:nvPr/>
          </p:nvSpPr>
          <p:spPr>
            <a:xfrm>
              <a:off x="0" y="0"/>
              <a:ext cx="55408581" cy="39686672"/>
            </a:xfrm>
            <a:custGeom>
              <a:avLst/>
              <a:gdLst/>
              <a:ahLst/>
              <a:cxnLst/>
              <a:rect r="r" b="b" t="t" l="l"/>
              <a:pathLst>
                <a:path h="39686672" w="55408581">
                  <a:moveTo>
                    <a:pt x="55263796" y="39541893"/>
                  </a:moveTo>
                  <a:lnTo>
                    <a:pt x="55408581" y="39541893"/>
                  </a:lnTo>
                  <a:lnTo>
                    <a:pt x="55408581" y="39686672"/>
                  </a:lnTo>
                  <a:lnTo>
                    <a:pt x="55263796" y="39686672"/>
                  </a:lnTo>
                  <a:lnTo>
                    <a:pt x="55263796" y="39541893"/>
                  </a:lnTo>
                  <a:close/>
                  <a:moveTo>
                    <a:pt x="0" y="144780"/>
                  </a:moveTo>
                  <a:lnTo>
                    <a:pt x="144780" y="144780"/>
                  </a:lnTo>
                  <a:lnTo>
                    <a:pt x="144780" y="39541893"/>
                  </a:lnTo>
                  <a:lnTo>
                    <a:pt x="0" y="39541893"/>
                  </a:lnTo>
                  <a:lnTo>
                    <a:pt x="0" y="144780"/>
                  </a:lnTo>
                  <a:close/>
                  <a:moveTo>
                    <a:pt x="0" y="39541893"/>
                  </a:moveTo>
                  <a:lnTo>
                    <a:pt x="144780" y="39541893"/>
                  </a:lnTo>
                  <a:lnTo>
                    <a:pt x="144780" y="39686672"/>
                  </a:lnTo>
                  <a:lnTo>
                    <a:pt x="0" y="39686672"/>
                  </a:lnTo>
                  <a:lnTo>
                    <a:pt x="0" y="39541893"/>
                  </a:lnTo>
                  <a:close/>
                  <a:moveTo>
                    <a:pt x="55263796" y="144780"/>
                  </a:moveTo>
                  <a:lnTo>
                    <a:pt x="55408581" y="144780"/>
                  </a:lnTo>
                  <a:lnTo>
                    <a:pt x="55408581" y="39541893"/>
                  </a:lnTo>
                  <a:lnTo>
                    <a:pt x="55263796" y="39541893"/>
                  </a:lnTo>
                  <a:lnTo>
                    <a:pt x="55263796" y="144780"/>
                  </a:lnTo>
                  <a:close/>
                  <a:moveTo>
                    <a:pt x="144780" y="39541893"/>
                  </a:moveTo>
                  <a:lnTo>
                    <a:pt x="55263796" y="39541893"/>
                  </a:lnTo>
                  <a:lnTo>
                    <a:pt x="55263796" y="39686672"/>
                  </a:lnTo>
                  <a:lnTo>
                    <a:pt x="144780" y="39686672"/>
                  </a:lnTo>
                  <a:lnTo>
                    <a:pt x="144780" y="39541893"/>
                  </a:lnTo>
                  <a:close/>
                  <a:moveTo>
                    <a:pt x="55263796" y="0"/>
                  </a:moveTo>
                  <a:lnTo>
                    <a:pt x="55408581" y="0"/>
                  </a:lnTo>
                  <a:lnTo>
                    <a:pt x="55408581" y="144780"/>
                  </a:lnTo>
                  <a:lnTo>
                    <a:pt x="55263796" y="144780"/>
                  </a:lnTo>
                  <a:lnTo>
                    <a:pt x="55263796" y="0"/>
                  </a:lnTo>
                  <a:close/>
                  <a:moveTo>
                    <a:pt x="0" y="0"/>
                  </a:moveTo>
                  <a:lnTo>
                    <a:pt x="144780" y="0"/>
                  </a:lnTo>
                  <a:lnTo>
                    <a:pt x="144780" y="144780"/>
                  </a:lnTo>
                  <a:lnTo>
                    <a:pt x="0" y="144780"/>
                  </a:lnTo>
                  <a:lnTo>
                    <a:pt x="0" y="0"/>
                  </a:lnTo>
                  <a:close/>
                  <a:moveTo>
                    <a:pt x="144780" y="0"/>
                  </a:moveTo>
                  <a:lnTo>
                    <a:pt x="55263796" y="0"/>
                  </a:lnTo>
                  <a:lnTo>
                    <a:pt x="55263796" y="144780"/>
                  </a:lnTo>
                  <a:lnTo>
                    <a:pt x="144780" y="144780"/>
                  </a:lnTo>
                  <a:lnTo>
                    <a:pt x="144780" y="0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23" id="23"/>
          <p:cNvGrpSpPr/>
          <p:nvPr/>
        </p:nvGrpSpPr>
        <p:grpSpPr>
          <a:xfrm rot="0">
            <a:off x="550610" y="3986835"/>
            <a:ext cx="4538951" cy="3216624"/>
            <a:chOff x="0" y="0"/>
            <a:chExt cx="55408579" cy="39266471"/>
          </a:xfrm>
        </p:grpSpPr>
        <p:sp>
          <p:nvSpPr>
            <p:cNvPr name="Freeform 24" id="24"/>
            <p:cNvSpPr/>
            <p:nvPr/>
          </p:nvSpPr>
          <p:spPr>
            <a:xfrm>
              <a:off x="72390" y="72390"/>
              <a:ext cx="55263798" cy="39121692"/>
            </a:xfrm>
            <a:custGeom>
              <a:avLst/>
              <a:gdLst/>
              <a:ahLst/>
              <a:cxnLst/>
              <a:rect r="r" b="b" t="t" l="l"/>
              <a:pathLst>
                <a:path h="39121692" w="55263798">
                  <a:moveTo>
                    <a:pt x="0" y="0"/>
                  </a:moveTo>
                  <a:lnTo>
                    <a:pt x="55263798" y="0"/>
                  </a:lnTo>
                  <a:lnTo>
                    <a:pt x="55263798" y="39121692"/>
                  </a:lnTo>
                  <a:lnTo>
                    <a:pt x="0" y="3912169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25" id="25"/>
            <p:cNvSpPr/>
            <p:nvPr/>
          </p:nvSpPr>
          <p:spPr>
            <a:xfrm>
              <a:off x="0" y="0"/>
              <a:ext cx="55408581" cy="39266471"/>
            </a:xfrm>
            <a:custGeom>
              <a:avLst/>
              <a:gdLst/>
              <a:ahLst/>
              <a:cxnLst/>
              <a:rect r="r" b="b" t="t" l="l"/>
              <a:pathLst>
                <a:path h="39266471" w="55408581">
                  <a:moveTo>
                    <a:pt x="55263796" y="39121693"/>
                  </a:moveTo>
                  <a:lnTo>
                    <a:pt x="55408581" y="39121693"/>
                  </a:lnTo>
                  <a:lnTo>
                    <a:pt x="55408581" y="39266471"/>
                  </a:lnTo>
                  <a:lnTo>
                    <a:pt x="55263796" y="39266471"/>
                  </a:lnTo>
                  <a:lnTo>
                    <a:pt x="55263796" y="39121693"/>
                  </a:lnTo>
                  <a:close/>
                  <a:moveTo>
                    <a:pt x="0" y="144780"/>
                  </a:moveTo>
                  <a:lnTo>
                    <a:pt x="144780" y="144780"/>
                  </a:lnTo>
                  <a:lnTo>
                    <a:pt x="144780" y="39121693"/>
                  </a:lnTo>
                  <a:lnTo>
                    <a:pt x="0" y="39121693"/>
                  </a:lnTo>
                  <a:lnTo>
                    <a:pt x="0" y="144780"/>
                  </a:lnTo>
                  <a:close/>
                  <a:moveTo>
                    <a:pt x="0" y="39121693"/>
                  </a:moveTo>
                  <a:lnTo>
                    <a:pt x="144780" y="39121693"/>
                  </a:lnTo>
                  <a:lnTo>
                    <a:pt x="144780" y="39266471"/>
                  </a:lnTo>
                  <a:lnTo>
                    <a:pt x="0" y="39266471"/>
                  </a:lnTo>
                  <a:lnTo>
                    <a:pt x="0" y="39121693"/>
                  </a:lnTo>
                  <a:close/>
                  <a:moveTo>
                    <a:pt x="55263796" y="144780"/>
                  </a:moveTo>
                  <a:lnTo>
                    <a:pt x="55408581" y="144780"/>
                  </a:lnTo>
                  <a:lnTo>
                    <a:pt x="55408581" y="39121693"/>
                  </a:lnTo>
                  <a:lnTo>
                    <a:pt x="55263796" y="39121693"/>
                  </a:lnTo>
                  <a:lnTo>
                    <a:pt x="55263796" y="144780"/>
                  </a:lnTo>
                  <a:close/>
                  <a:moveTo>
                    <a:pt x="144780" y="39121693"/>
                  </a:moveTo>
                  <a:lnTo>
                    <a:pt x="55263796" y="39121693"/>
                  </a:lnTo>
                  <a:lnTo>
                    <a:pt x="55263796" y="39266471"/>
                  </a:lnTo>
                  <a:lnTo>
                    <a:pt x="144780" y="39266471"/>
                  </a:lnTo>
                  <a:lnTo>
                    <a:pt x="144780" y="39121693"/>
                  </a:lnTo>
                  <a:close/>
                  <a:moveTo>
                    <a:pt x="55263796" y="0"/>
                  </a:moveTo>
                  <a:lnTo>
                    <a:pt x="55408581" y="0"/>
                  </a:lnTo>
                  <a:lnTo>
                    <a:pt x="55408581" y="144780"/>
                  </a:lnTo>
                  <a:lnTo>
                    <a:pt x="55263796" y="144780"/>
                  </a:lnTo>
                  <a:lnTo>
                    <a:pt x="55263796" y="0"/>
                  </a:lnTo>
                  <a:close/>
                  <a:moveTo>
                    <a:pt x="0" y="0"/>
                  </a:moveTo>
                  <a:lnTo>
                    <a:pt x="144780" y="0"/>
                  </a:lnTo>
                  <a:lnTo>
                    <a:pt x="144780" y="144780"/>
                  </a:lnTo>
                  <a:lnTo>
                    <a:pt x="0" y="144780"/>
                  </a:lnTo>
                  <a:lnTo>
                    <a:pt x="0" y="0"/>
                  </a:lnTo>
                  <a:close/>
                  <a:moveTo>
                    <a:pt x="144780" y="0"/>
                  </a:moveTo>
                  <a:lnTo>
                    <a:pt x="55263796" y="0"/>
                  </a:lnTo>
                  <a:lnTo>
                    <a:pt x="55263796" y="144780"/>
                  </a:lnTo>
                  <a:lnTo>
                    <a:pt x="144780" y="144780"/>
                  </a:lnTo>
                  <a:lnTo>
                    <a:pt x="144780" y="0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sp>
        <p:nvSpPr>
          <p:cNvPr name="TextBox 26" id="26"/>
          <p:cNvSpPr txBox="true"/>
          <p:nvPr/>
        </p:nvSpPr>
        <p:spPr>
          <a:xfrm rot="0">
            <a:off x="839297" y="1211189"/>
            <a:ext cx="3961576" cy="137014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1206"/>
              </a:lnSpc>
            </a:pPr>
            <a:r>
              <a:rPr lang="en-US" sz="8004">
                <a:solidFill>
                  <a:srgbClr val="000000"/>
                </a:solidFill>
                <a:latin typeface="Alata Bold"/>
              </a:rPr>
              <a:t>4 x 5 =</a:t>
            </a:r>
          </a:p>
        </p:txBody>
      </p:sp>
      <p:sp>
        <p:nvSpPr>
          <p:cNvPr name="TextBox 27" id="27"/>
          <p:cNvSpPr txBox="true"/>
          <p:nvPr/>
        </p:nvSpPr>
        <p:spPr>
          <a:xfrm rot="0">
            <a:off x="5883703" y="1218798"/>
            <a:ext cx="3976422" cy="137014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1206"/>
              </a:lnSpc>
            </a:pPr>
            <a:r>
              <a:rPr lang="en-US" sz="8004">
                <a:solidFill>
                  <a:srgbClr val="000000"/>
                </a:solidFill>
                <a:latin typeface="Alata Bold"/>
              </a:rPr>
              <a:t>4 x 6 =</a:t>
            </a:r>
          </a:p>
        </p:txBody>
      </p:sp>
      <p:sp>
        <p:nvSpPr>
          <p:cNvPr name="TextBox 28" id="28"/>
          <p:cNvSpPr txBox="true"/>
          <p:nvPr/>
        </p:nvSpPr>
        <p:spPr>
          <a:xfrm rot="0">
            <a:off x="846721" y="4833875"/>
            <a:ext cx="3961576" cy="137014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1206"/>
              </a:lnSpc>
            </a:pPr>
            <a:r>
              <a:rPr lang="en-US" sz="8004">
                <a:solidFill>
                  <a:srgbClr val="000000"/>
                </a:solidFill>
                <a:latin typeface="Alata Bold"/>
              </a:rPr>
              <a:t>4 x 7 =</a:t>
            </a:r>
          </a:p>
        </p:txBody>
      </p:sp>
      <p:sp>
        <p:nvSpPr>
          <p:cNvPr name="TextBox 29" id="29"/>
          <p:cNvSpPr txBox="true"/>
          <p:nvPr/>
        </p:nvSpPr>
        <p:spPr>
          <a:xfrm rot="0">
            <a:off x="5898550" y="4825436"/>
            <a:ext cx="3976422" cy="137014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1206"/>
              </a:lnSpc>
            </a:pPr>
            <a:r>
              <a:rPr lang="en-US" sz="8004">
                <a:solidFill>
                  <a:srgbClr val="000000"/>
                </a:solidFill>
                <a:latin typeface="Alata Bold"/>
              </a:rPr>
              <a:t>4 x 8 =</a:t>
            </a:r>
          </a:p>
        </p:txBody>
      </p:sp>
    </p:spTree>
  </p:cSld>
  <p:clrMapOvr>
    <a:masterClrMapping/>
  </p:clrMapOvr>
</p:sld>
</file>

<file path=ppt/slides/slide3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401475" y="234803"/>
            <a:ext cx="4852067" cy="3475317"/>
            <a:chOff x="0" y="0"/>
            <a:chExt cx="55408579" cy="39686673"/>
          </a:xfrm>
        </p:grpSpPr>
        <p:sp>
          <p:nvSpPr>
            <p:cNvPr name="Freeform 3" id="3"/>
            <p:cNvSpPr/>
            <p:nvPr/>
          </p:nvSpPr>
          <p:spPr>
            <a:xfrm>
              <a:off x="72390" y="72390"/>
              <a:ext cx="55263798" cy="39541893"/>
            </a:xfrm>
            <a:custGeom>
              <a:avLst/>
              <a:gdLst/>
              <a:ahLst/>
              <a:cxnLst/>
              <a:rect r="r" b="b" t="t" l="l"/>
              <a:pathLst>
                <a:path h="39541893" w="55263798">
                  <a:moveTo>
                    <a:pt x="0" y="0"/>
                  </a:moveTo>
                  <a:lnTo>
                    <a:pt x="55263798" y="0"/>
                  </a:lnTo>
                  <a:lnTo>
                    <a:pt x="55263798" y="39541893"/>
                  </a:lnTo>
                  <a:lnTo>
                    <a:pt x="0" y="395418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5DAE1"/>
            </a:solidFill>
          </p:spPr>
        </p:sp>
        <p:sp>
          <p:nvSpPr>
            <p:cNvPr name="Freeform 4" id="4"/>
            <p:cNvSpPr/>
            <p:nvPr/>
          </p:nvSpPr>
          <p:spPr>
            <a:xfrm>
              <a:off x="0" y="0"/>
              <a:ext cx="55408581" cy="39686672"/>
            </a:xfrm>
            <a:custGeom>
              <a:avLst/>
              <a:gdLst/>
              <a:ahLst/>
              <a:cxnLst/>
              <a:rect r="r" b="b" t="t" l="l"/>
              <a:pathLst>
                <a:path h="39686672" w="55408581">
                  <a:moveTo>
                    <a:pt x="55263796" y="39541893"/>
                  </a:moveTo>
                  <a:lnTo>
                    <a:pt x="55408581" y="39541893"/>
                  </a:lnTo>
                  <a:lnTo>
                    <a:pt x="55408581" y="39686672"/>
                  </a:lnTo>
                  <a:lnTo>
                    <a:pt x="55263796" y="39686672"/>
                  </a:lnTo>
                  <a:lnTo>
                    <a:pt x="55263796" y="39541893"/>
                  </a:lnTo>
                  <a:close/>
                  <a:moveTo>
                    <a:pt x="0" y="144780"/>
                  </a:moveTo>
                  <a:lnTo>
                    <a:pt x="144780" y="144780"/>
                  </a:lnTo>
                  <a:lnTo>
                    <a:pt x="144780" y="39541893"/>
                  </a:lnTo>
                  <a:lnTo>
                    <a:pt x="0" y="39541893"/>
                  </a:lnTo>
                  <a:lnTo>
                    <a:pt x="0" y="144780"/>
                  </a:lnTo>
                  <a:close/>
                  <a:moveTo>
                    <a:pt x="0" y="39541893"/>
                  </a:moveTo>
                  <a:lnTo>
                    <a:pt x="144780" y="39541893"/>
                  </a:lnTo>
                  <a:lnTo>
                    <a:pt x="144780" y="39686672"/>
                  </a:lnTo>
                  <a:lnTo>
                    <a:pt x="0" y="39686672"/>
                  </a:lnTo>
                  <a:lnTo>
                    <a:pt x="0" y="39541893"/>
                  </a:lnTo>
                  <a:close/>
                  <a:moveTo>
                    <a:pt x="55263796" y="144780"/>
                  </a:moveTo>
                  <a:lnTo>
                    <a:pt x="55408581" y="144780"/>
                  </a:lnTo>
                  <a:lnTo>
                    <a:pt x="55408581" y="39541893"/>
                  </a:lnTo>
                  <a:lnTo>
                    <a:pt x="55263796" y="39541893"/>
                  </a:lnTo>
                  <a:lnTo>
                    <a:pt x="55263796" y="144780"/>
                  </a:lnTo>
                  <a:close/>
                  <a:moveTo>
                    <a:pt x="144780" y="39541893"/>
                  </a:moveTo>
                  <a:lnTo>
                    <a:pt x="55263796" y="39541893"/>
                  </a:lnTo>
                  <a:lnTo>
                    <a:pt x="55263796" y="39686672"/>
                  </a:lnTo>
                  <a:lnTo>
                    <a:pt x="144780" y="39686672"/>
                  </a:lnTo>
                  <a:lnTo>
                    <a:pt x="144780" y="39541893"/>
                  </a:lnTo>
                  <a:close/>
                  <a:moveTo>
                    <a:pt x="55263796" y="0"/>
                  </a:moveTo>
                  <a:lnTo>
                    <a:pt x="55408581" y="0"/>
                  </a:lnTo>
                  <a:lnTo>
                    <a:pt x="55408581" y="144780"/>
                  </a:lnTo>
                  <a:lnTo>
                    <a:pt x="55263796" y="144780"/>
                  </a:lnTo>
                  <a:lnTo>
                    <a:pt x="55263796" y="0"/>
                  </a:lnTo>
                  <a:close/>
                  <a:moveTo>
                    <a:pt x="0" y="0"/>
                  </a:moveTo>
                  <a:lnTo>
                    <a:pt x="144780" y="0"/>
                  </a:lnTo>
                  <a:lnTo>
                    <a:pt x="144780" y="144780"/>
                  </a:lnTo>
                  <a:lnTo>
                    <a:pt x="0" y="144780"/>
                  </a:lnTo>
                  <a:lnTo>
                    <a:pt x="0" y="0"/>
                  </a:lnTo>
                  <a:close/>
                  <a:moveTo>
                    <a:pt x="144780" y="0"/>
                  </a:moveTo>
                  <a:lnTo>
                    <a:pt x="55263796" y="0"/>
                  </a:lnTo>
                  <a:lnTo>
                    <a:pt x="55263796" y="144780"/>
                  </a:lnTo>
                  <a:lnTo>
                    <a:pt x="144780" y="144780"/>
                  </a:lnTo>
                  <a:lnTo>
                    <a:pt x="144780" y="0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5" id="5"/>
          <p:cNvGrpSpPr/>
          <p:nvPr/>
        </p:nvGrpSpPr>
        <p:grpSpPr>
          <a:xfrm rot="0">
            <a:off x="558033" y="371758"/>
            <a:ext cx="4538951" cy="3216624"/>
            <a:chOff x="0" y="0"/>
            <a:chExt cx="55408579" cy="39266471"/>
          </a:xfrm>
        </p:grpSpPr>
        <p:sp>
          <p:nvSpPr>
            <p:cNvPr name="Freeform 6" id="6"/>
            <p:cNvSpPr/>
            <p:nvPr/>
          </p:nvSpPr>
          <p:spPr>
            <a:xfrm>
              <a:off x="72390" y="72390"/>
              <a:ext cx="55263798" cy="39121692"/>
            </a:xfrm>
            <a:custGeom>
              <a:avLst/>
              <a:gdLst/>
              <a:ahLst/>
              <a:cxnLst/>
              <a:rect r="r" b="b" t="t" l="l"/>
              <a:pathLst>
                <a:path h="39121692" w="55263798">
                  <a:moveTo>
                    <a:pt x="0" y="0"/>
                  </a:moveTo>
                  <a:lnTo>
                    <a:pt x="55263798" y="0"/>
                  </a:lnTo>
                  <a:lnTo>
                    <a:pt x="55263798" y="39121692"/>
                  </a:lnTo>
                  <a:lnTo>
                    <a:pt x="0" y="3912169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7" id="7"/>
            <p:cNvSpPr/>
            <p:nvPr/>
          </p:nvSpPr>
          <p:spPr>
            <a:xfrm>
              <a:off x="0" y="0"/>
              <a:ext cx="55408581" cy="39266471"/>
            </a:xfrm>
            <a:custGeom>
              <a:avLst/>
              <a:gdLst/>
              <a:ahLst/>
              <a:cxnLst/>
              <a:rect r="r" b="b" t="t" l="l"/>
              <a:pathLst>
                <a:path h="39266471" w="55408581">
                  <a:moveTo>
                    <a:pt x="55263796" y="39121693"/>
                  </a:moveTo>
                  <a:lnTo>
                    <a:pt x="55408581" y="39121693"/>
                  </a:lnTo>
                  <a:lnTo>
                    <a:pt x="55408581" y="39266471"/>
                  </a:lnTo>
                  <a:lnTo>
                    <a:pt x="55263796" y="39266471"/>
                  </a:lnTo>
                  <a:lnTo>
                    <a:pt x="55263796" y="39121693"/>
                  </a:lnTo>
                  <a:close/>
                  <a:moveTo>
                    <a:pt x="0" y="144780"/>
                  </a:moveTo>
                  <a:lnTo>
                    <a:pt x="144780" y="144780"/>
                  </a:lnTo>
                  <a:lnTo>
                    <a:pt x="144780" y="39121693"/>
                  </a:lnTo>
                  <a:lnTo>
                    <a:pt x="0" y="39121693"/>
                  </a:lnTo>
                  <a:lnTo>
                    <a:pt x="0" y="144780"/>
                  </a:lnTo>
                  <a:close/>
                  <a:moveTo>
                    <a:pt x="0" y="39121693"/>
                  </a:moveTo>
                  <a:lnTo>
                    <a:pt x="144780" y="39121693"/>
                  </a:lnTo>
                  <a:lnTo>
                    <a:pt x="144780" y="39266471"/>
                  </a:lnTo>
                  <a:lnTo>
                    <a:pt x="0" y="39266471"/>
                  </a:lnTo>
                  <a:lnTo>
                    <a:pt x="0" y="39121693"/>
                  </a:lnTo>
                  <a:close/>
                  <a:moveTo>
                    <a:pt x="55263796" y="144780"/>
                  </a:moveTo>
                  <a:lnTo>
                    <a:pt x="55408581" y="144780"/>
                  </a:lnTo>
                  <a:lnTo>
                    <a:pt x="55408581" y="39121693"/>
                  </a:lnTo>
                  <a:lnTo>
                    <a:pt x="55263796" y="39121693"/>
                  </a:lnTo>
                  <a:lnTo>
                    <a:pt x="55263796" y="144780"/>
                  </a:lnTo>
                  <a:close/>
                  <a:moveTo>
                    <a:pt x="144780" y="39121693"/>
                  </a:moveTo>
                  <a:lnTo>
                    <a:pt x="55263796" y="39121693"/>
                  </a:lnTo>
                  <a:lnTo>
                    <a:pt x="55263796" y="39266471"/>
                  </a:lnTo>
                  <a:lnTo>
                    <a:pt x="144780" y="39266471"/>
                  </a:lnTo>
                  <a:lnTo>
                    <a:pt x="144780" y="39121693"/>
                  </a:lnTo>
                  <a:close/>
                  <a:moveTo>
                    <a:pt x="55263796" y="0"/>
                  </a:moveTo>
                  <a:lnTo>
                    <a:pt x="55408581" y="0"/>
                  </a:lnTo>
                  <a:lnTo>
                    <a:pt x="55408581" y="144780"/>
                  </a:lnTo>
                  <a:lnTo>
                    <a:pt x="55263796" y="144780"/>
                  </a:lnTo>
                  <a:lnTo>
                    <a:pt x="55263796" y="0"/>
                  </a:lnTo>
                  <a:close/>
                  <a:moveTo>
                    <a:pt x="0" y="0"/>
                  </a:moveTo>
                  <a:lnTo>
                    <a:pt x="144780" y="0"/>
                  </a:lnTo>
                  <a:lnTo>
                    <a:pt x="144780" y="144780"/>
                  </a:lnTo>
                  <a:lnTo>
                    <a:pt x="0" y="144780"/>
                  </a:lnTo>
                  <a:lnTo>
                    <a:pt x="0" y="0"/>
                  </a:lnTo>
                  <a:close/>
                  <a:moveTo>
                    <a:pt x="144780" y="0"/>
                  </a:moveTo>
                  <a:lnTo>
                    <a:pt x="55263796" y="0"/>
                  </a:lnTo>
                  <a:lnTo>
                    <a:pt x="55263796" y="144780"/>
                  </a:lnTo>
                  <a:lnTo>
                    <a:pt x="144780" y="144780"/>
                  </a:lnTo>
                  <a:lnTo>
                    <a:pt x="144780" y="0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8" id="8"/>
          <p:cNvGrpSpPr/>
          <p:nvPr/>
        </p:nvGrpSpPr>
        <p:grpSpPr>
          <a:xfrm rot="0">
            <a:off x="5445881" y="3849880"/>
            <a:ext cx="4852067" cy="3475317"/>
            <a:chOff x="0" y="0"/>
            <a:chExt cx="55408579" cy="39686673"/>
          </a:xfrm>
        </p:grpSpPr>
        <p:sp>
          <p:nvSpPr>
            <p:cNvPr name="Freeform 9" id="9"/>
            <p:cNvSpPr/>
            <p:nvPr/>
          </p:nvSpPr>
          <p:spPr>
            <a:xfrm>
              <a:off x="72390" y="72390"/>
              <a:ext cx="55263798" cy="39541893"/>
            </a:xfrm>
            <a:custGeom>
              <a:avLst/>
              <a:gdLst/>
              <a:ahLst/>
              <a:cxnLst/>
              <a:rect r="r" b="b" t="t" l="l"/>
              <a:pathLst>
                <a:path h="39541893" w="55263798">
                  <a:moveTo>
                    <a:pt x="0" y="0"/>
                  </a:moveTo>
                  <a:lnTo>
                    <a:pt x="55263798" y="0"/>
                  </a:lnTo>
                  <a:lnTo>
                    <a:pt x="55263798" y="39541893"/>
                  </a:lnTo>
                  <a:lnTo>
                    <a:pt x="0" y="395418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5DAE1"/>
            </a:solidFill>
          </p:spPr>
        </p:sp>
        <p:sp>
          <p:nvSpPr>
            <p:cNvPr name="Freeform 10" id="10"/>
            <p:cNvSpPr/>
            <p:nvPr/>
          </p:nvSpPr>
          <p:spPr>
            <a:xfrm>
              <a:off x="0" y="0"/>
              <a:ext cx="55408581" cy="39686672"/>
            </a:xfrm>
            <a:custGeom>
              <a:avLst/>
              <a:gdLst/>
              <a:ahLst/>
              <a:cxnLst/>
              <a:rect r="r" b="b" t="t" l="l"/>
              <a:pathLst>
                <a:path h="39686672" w="55408581">
                  <a:moveTo>
                    <a:pt x="55263796" y="39541893"/>
                  </a:moveTo>
                  <a:lnTo>
                    <a:pt x="55408581" y="39541893"/>
                  </a:lnTo>
                  <a:lnTo>
                    <a:pt x="55408581" y="39686672"/>
                  </a:lnTo>
                  <a:lnTo>
                    <a:pt x="55263796" y="39686672"/>
                  </a:lnTo>
                  <a:lnTo>
                    <a:pt x="55263796" y="39541893"/>
                  </a:lnTo>
                  <a:close/>
                  <a:moveTo>
                    <a:pt x="0" y="144780"/>
                  </a:moveTo>
                  <a:lnTo>
                    <a:pt x="144780" y="144780"/>
                  </a:lnTo>
                  <a:lnTo>
                    <a:pt x="144780" y="39541893"/>
                  </a:lnTo>
                  <a:lnTo>
                    <a:pt x="0" y="39541893"/>
                  </a:lnTo>
                  <a:lnTo>
                    <a:pt x="0" y="144780"/>
                  </a:lnTo>
                  <a:close/>
                  <a:moveTo>
                    <a:pt x="0" y="39541893"/>
                  </a:moveTo>
                  <a:lnTo>
                    <a:pt x="144780" y="39541893"/>
                  </a:lnTo>
                  <a:lnTo>
                    <a:pt x="144780" y="39686672"/>
                  </a:lnTo>
                  <a:lnTo>
                    <a:pt x="0" y="39686672"/>
                  </a:lnTo>
                  <a:lnTo>
                    <a:pt x="0" y="39541893"/>
                  </a:lnTo>
                  <a:close/>
                  <a:moveTo>
                    <a:pt x="55263796" y="144780"/>
                  </a:moveTo>
                  <a:lnTo>
                    <a:pt x="55408581" y="144780"/>
                  </a:lnTo>
                  <a:lnTo>
                    <a:pt x="55408581" y="39541893"/>
                  </a:lnTo>
                  <a:lnTo>
                    <a:pt x="55263796" y="39541893"/>
                  </a:lnTo>
                  <a:lnTo>
                    <a:pt x="55263796" y="144780"/>
                  </a:lnTo>
                  <a:close/>
                  <a:moveTo>
                    <a:pt x="144780" y="39541893"/>
                  </a:moveTo>
                  <a:lnTo>
                    <a:pt x="55263796" y="39541893"/>
                  </a:lnTo>
                  <a:lnTo>
                    <a:pt x="55263796" y="39686672"/>
                  </a:lnTo>
                  <a:lnTo>
                    <a:pt x="144780" y="39686672"/>
                  </a:lnTo>
                  <a:lnTo>
                    <a:pt x="144780" y="39541893"/>
                  </a:lnTo>
                  <a:close/>
                  <a:moveTo>
                    <a:pt x="55263796" y="0"/>
                  </a:moveTo>
                  <a:lnTo>
                    <a:pt x="55408581" y="0"/>
                  </a:lnTo>
                  <a:lnTo>
                    <a:pt x="55408581" y="144780"/>
                  </a:lnTo>
                  <a:lnTo>
                    <a:pt x="55263796" y="144780"/>
                  </a:lnTo>
                  <a:lnTo>
                    <a:pt x="55263796" y="0"/>
                  </a:lnTo>
                  <a:close/>
                  <a:moveTo>
                    <a:pt x="0" y="0"/>
                  </a:moveTo>
                  <a:lnTo>
                    <a:pt x="144780" y="0"/>
                  </a:lnTo>
                  <a:lnTo>
                    <a:pt x="144780" y="144780"/>
                  </a:lnTo>
                  <a:lnTo>
                    <a:pt x="0" y="144780"/>
                  </a:lnTo>
                  <a:lnTo>
                    <a:pt x="0" y="0"/>
                  </a:lnTo>
                  <a:close/>
                  <a:moveTo>
                    <a:pt x="144780" y="0"/>
                  </a:moveTo>
                  <a:lnTo>
                    <a:pt x="55263796" y="0"/>
                  </a:lnTo>
                  <a:lnTo>
                    <a:pt x="55263796" y="144780"/>
                  </a:lnTo>
                  <a:lnTo>
                    <a:pt x="144780" y="144780"/>
                  </a:lnTo>
                  <a:lnTo>
                    <a:pt x="144780" y="0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11" id="11"/>
          <p:cNvGrpSpPr/>
          <p:nvPr/>
        </p:nvGrpSpPr>
        <p:grpSpPr>
          <a:xfrm rot="0">
            <a:off x="5602439" y="3986835"/>
            <a:ext cx="4538951" cy="3216624"/>
            <a:chOff x="0" y="0"/>
            <a:chExt cx="55408579" cy="39266471"/>
          </a:xfrm>
        </p:grpSpPr>
        <p:sp>
          <p:nvSpPr>
            <p:cNvPr name="Freeform 12" id="12"/>
            <p:cNvSpPr/>
            <p:nvPr/>
          </p:nvSpPr>
          <p:spPr>
            <a:xfrm>
              <a:off x="72390" y="72390"/>
              <a:ext cx="55263798" cy="39121692"/>
            </a:xfrm>
            <a:custGeom>
              <a:avLst/>
              <a:gdLst/>
              <a:ahLst/>
              <a:cxnLst/>
              <a:rect r="r" b="b" t="t" l="l"/>
              <a:pathLst>
                <a:path h="39121692" w="55263798">
                  <a:moveTo>
                    <a:pt x="0" y="0"/>
                  </a:moveTo>
                  <a:lnTo>
                    <a:pt x="55263798" y="0"/>
                  </a:lnTo>
                  <a:lnTo>
                    <a:pt x="55263798" y="39121692"/>
                  </a:lnTo>
                  <a:lnTo>
                    <a:pt x="0" y="3912169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13" id="13"/>
            <p:cNvSpPr/>
            <p:nvPr/>
          </p:nvSpPr>
          <p:spPr>
            <a:xfrm>
              <a:off x="0" y="0"/>
              <a:ext cx="55408581" cy="39266471"/>
            </a:xfrm>
            <a:custGeom>
              <a:avLst/>
              <a:gdLst/>
              <a:ahLst/>
              <a:cxnLst/>
              <a:rect r="r" b="b" t="t" l="l"/>
              <a:pathLst>
                <a:path h="39266471" w="55408581">
                  <a:moveTo>
                    <a:pt x="55263796" y="39121693"/>
                  </a:moveTo>
                  <a:lnTo>
                    <a:pt x="55408581" y="39121693"/>
                  </a:lnTo>
                  <a:lnTo>
                    <a:pt x="55408581" y="39266471"/>
                  </a:lnTo>
                  <a:lnTo>
                    <a:pt x="55263796" y="39266471"/>
                  </a:lnTo>
                  <a:lnTo>
                    <a:pt x="55263796" y="39121693"/>
                  </a:lnTo>
                  <a:close/>
                  <a:moveTo>
                    <a:pt x="0" y="144780"/>
                  </a:moveTo>
                  <a:lnTo>
                    <a:pt x="144780" y="144780"/>
                  </a:lnTo>
                  <a:lnTo>
                    <a:pt x="144780" y="39121693"/>
                  </a:lnTo>
                  <a:lnTo>
                    <a:pt x="0" y="39121693"/>
                  </a:lnTo>
                  <a:lnTo>
                    <a:pt x="0" y="144780"/>
                  </a:lnTo>
                  <a:close/>
                  <a:moveTo>
                    <a:pt x="0" y="39121693"/>
                  </a:moveTo>
                  <a:lnTo>
                    <a:pt x="144780" y="39121693"/>
                  </a:lnTo>
                  <a:lnTo>
                    <a:pt x="144780" y="39266471"/>
                  </a:lnTo>
                  <a:lnTo>
                    <a:pt x="0" y="39266471"/>
                  </a:lnTo>
                  <a:lnTo>
                    <a:pt x="0" y="39121693"/>
                  </a:lnTo>
                  <a:close/>
                  <a:moveTo>
                    <a:pt x="55263796" y="144780"/>
                  </a:moveTo>
                  <a:lnTo>
                    <a:pt x="55408581" y="144780"/>
                  </a:lnTo>
                  <a:lnTo>
                    <a:pt x="55408581" y="39121693"/>
                  </a:lnTo>
                  <a:lnTo>
                    <a:pt x="55263796" y="39121693"/>
                  </a:lnTo>
                  <a:lnTo>
                    <a:pt x="55263796" y="144780"/>
                  </a:lnTo>
                  <a:close/>
                  <a:moveTo>
                    <a:pt x="144780" y="39121693"/>
                  </a:moveTo>
                  <a:lnTo>
                    <a:pt x="55263796" y="39121693"/>
                  </a:lnTo>
                  <a:lnTo>
                    <a:pt x="55263796" y="39266471"/>
                  </a:lnTo>
                  <a:lnTo>
                    <a:pt x="144780" y="39266471"/>
                  </a:lnTo>
                  <a:lnTo>
                    <a:pt x="144780" y="39121693"/>
                  </a:lnTo>
                  <a:close/>
                  <a:moveTo>
                    <a:pt x="55263796" y="0"/>
                  </a:moveTo>
                  <a:lnTo>
                    <a:pt x="55408581" y="0"/>
                  </a:lnTo>
                  <a:lnTo>
                    <a:pt x="55408581" y="144780"/>
                  </a:lnTo>
                  <a:lnTo>
                    <a:pt x="55263796" y="144780"/>
                  </a:lnTo>
                  <a:lnTo>
                    <a:pt x="55263796" y="0"/>
                  </a:lnTo>
                  <a:close/>
                  <a:moveTo>
                    <a:pt x="0" y="0"/>
                  </a:moveTo>
                  <a:lnTo>
                    <a:pt x="144780" y="0"/>
                  </a:lnTo>
                  <a:lnTo>
                    <a:pt x="144780" y="144780"/>
                  </a:lnTo>
                  <a:lnTo>
                    <a:pt x="0" y="144780"/>
                  </a:lnTo>
                  <a:lnTo>
                    <a:pt x="0" y="0"/>
                  </a:lnTo>
                  <a:close/>
                  <a:moveTo>
                    <a:pt x="144780" y="0"/>
                  </a:moveTo>
                  <a:lnTo>
                    <a:pt x="55263796" y="0"/>
                  </a:lnTo>
                  <a:lnTo>
                    <a:pt x="55263796" y="144780"/>
                  </a:lnTo>
                  <a:lnTo>
                    <a:pt x="144780" y="144780"/>
                  </a:lnTo>
                  <a:lnTo>
                    <a:pt x="144780" y="0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14" id="14"/>
          <p:cNvGrpSpPr/>
          <p:nvPr/>
        </p:nvGrpSpPr>
        <p:grpSpPr>
          <a:xfrm rot="0">
            <a:off x="5445881" y="242412"/>
            <a:ext cx="4852067" cy="3475317"/>
            <a:chOff x="0" y="0"/>
            <a:chExt cx="55408579" cy="39686673"/>
          </a:xfrm>
        </p:grpSpPr>
        <p:sp>
          <p:nvSpPr>
            <p:cNvPr name="Freeform 15" id="15"/>
            <p:cNvSpPr/>
            <p:nvPr/>
          </p:nvSpPr>
          <p:spPr>
            <a:xfrm>
              <a:off x="72390" y="72390"/>
              <a:ext cx="55263798" cy="39541893"/>
            </a:xfrm>
            <a:custGeom>
              <a:avLst/>
              <a:gdLst/>
              <a:ahLst/>
              <a:cxnLst/>
              <a:rect r="r" b="b" t="t" l="l"/>
              <a:pathLst>
                <a:path h="39541893" w="55263798">
                  <a:moveTo>
                    <a:pt x="0" y="0"/>
                  </a:moveTo>
                  <a:lnTo>
                    <a:pt x="55263798" y="0"/>
                  </a:lnTo>
                  <a:lnTo>
                    <a:pt x="55263798" y="39541893"/>
                  </a:lnTo>
                  <a:lnTo>
                    <a:pt x="0" y="395418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5DAE1"/>
            </a:solidFill>
          </p:spPr>
        </p:sp>
        <p:sp>
          <p:nvSpPr>
            <p:cNvPr name="Freeform 16" id="16"/>
            <p:cNvSpPr/>
            <p:nvPr/>
          </p:nvSpPr>
          <p:spPr>
            <a:xfrm>
              <a:off x="0" y="0"/>
              <a:ext cx="55408581" cy="39686672"/>
            </a:xfrm>
            <a:custGeom>
              <a:avLst/>
              <a:gdLst/>
              <a:ahLst/>
              <a:cxnLst/>
              <a:rect r="r" b="b" t="t" l="l"/>
              <a:pathLst>
                <a:path h="39686672" w="55408581">
                  <a:moveTo>
                    <a:pt x="55263796" y="39541893"/>
                  </a:moveTo>
                  <a:lnTo>
                    <a:pt x="55408581" y="39541893"/>
                  </a:lnTo>
                  <a:lnTo>
                    <a:pt x="55408581" y="39686672"/>
                  </a:lnTo>
                  <a:lnTo>
                    <a:pt x="55263796" y="39686672"/>
                  </a:lnTo>
                  <a:lnTo>
                    <a:pt x="55263796" y="39541893"/>
                  </a:lnTo>
                  <a:close/>
                  <a:moveTo>
                    <a:pt x="0" y="144780"/>
                  </a:moveTo>
                  <a:lnTo>
                    <a:pt x="144780" y="144780"/>
                  </a:lnTo>
                  <a:lnTo>
                    <a:pt x="144780" y="39541893"/>
                  </a:lnTo>
                  <a:lnTo>
                    <a:pt x="0" y="39541893"/>
                  </a:lnTo>
                  <a:lnTo>
                    <a:pt x="0" y="144780"/>
                  </a:lnTo>
                  <a:close/>
                  <a:moveTo>
                    <a:pt x="0" y="39541893"/>
                  </a:moveTo>
                  <a:lnTo>
                    <a:pt x="144780" y="39541893"/>
                  </a:lnTo>
                  <a:lnTo>
                    <a:pt x="144780" y="39686672"/>
                  </a:lnTo>
                  <a:lnTo>
                    <a:pt x="0" y="39686672"/>
                  </a:lnTo>
                  <a:lnTo>
                    <a:pt x="0" y="39541893"/>
                  </a:lnTo>
                  <a:close/>
                  <a:moveTo>
                    <a:pt x="55263796" y="144780"/>
                  </a:moveTo>
                  <a:lnTo>
                    <a:pt x="55408581" y="144780"/>
                  </a:lnTo>
                  <a:lnTo>
                    <a:pt x="55408581" y="39541893"/>
                  </a:lnTo>
                  <a:lnTo>
                    <a:pt x="55263796" y="39541893"/>
                  </a:lnTo>
                  <a:lnTo>
                    <a:pt x="55263796" y="144780"/>
                  </a:lnTo>
                  <a:close/>
                  <a:moveTo>
                    <a:pt x="144780" y="39541893"/>
                  </a:moveTo>
                  <a:lnTo>
                    <a:pt x="55263796" y="39541893"/>
                  </a:lnTo>
                  <a:lnTo>
                    <a:pt x="55263796" y="39686672"/>
                  </a:lnTo>
                  <a:lnTo>
                    <a:pt x="144780" y="39686672"/>
                  </a:lnTo>
                  <a:lnTo>
                    <a:pt x="144780" y="39541893"/>
                  </a:lnTo>
                  <a:close/>
                  <a:moveTo>
                    <a:pt x="55263796" y="0"/>
                  </a:moveTo>
                  <a:lnTo>
                    <a:pt x="55408581" y="0"/>
                  </a:lnTo>
                  <a:lnTo>
                    <a:pt x="55408581" y="144780"/>
                  </a:lnTo>
                  <a:lnTo>
                    <a:pt x="55263796" y="144780"/>
                  </a:lnTo>
                  <a:lnTo>
                    <a:pt x="55263796" y="0"/>
                  </a:lnTo>
                  <a:close/>
                  <a:moveTo>
                    <a:pt x="0" y="0"/>
                  </a:moveTo>
                  <a:lnTo>
                    <a:pt x="144780" y="0"/>
                  </a:lnTo>
                  <a:lnTo>
                    <a:pt x="144780" y="144780"/>
                  </a:lnTo>
                  <a:lnTo>
                    <a:pt x="0" y="144780"/>
                  </a:lnTo>
                  <a:lnTo>
                    <a:pt x="0" y="0"/>
                  </a:lnTo>
                  <a:close/>
                  <a:moveTo>
                    <a:pt x="144780" y="0"/>
                  </a:moveTo>
                  <a:lnTo>
                    <a:pt x="55263796" y="0"/>
                  </a:lnTo>
                  <a:lnTo>
                    <a:pt x="55263796" y="144780"/>
                  </a:lnTo>
                  <a:lnTo>
                    <a:pt x="144780" y="144780"/>
                  </a:lnTo>
                  <a:lnTo>
                    <a:pt x="144780" y="0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17" id="17"/>
          <p:cNvGrpSpPr/>
          <p:nvPr/>
        </p:nvGrpSpPr>
        <p:grpSpPr>
          <a:xfrm rot="0">
            <a:off x="5602439" y="379367"/>
            <a:ext cx="4538951" cy="3216624"/>
            <a:chOff x="0" y="0"/>
            <a:chExt cx="55408579" cy="39266471"/>
          </a:xfrm>
        </p:grpSpPr>
        <p:sp>
          <p:nvSpPr>
            <p:cNvPr name="Freeform 18" id="18"/>
            <p:cNvSpPr/>
            <p:nvPr/>
          </p:nvSpPr>
          <p:spPr>
            <a:xfrm>
              <a:off x="72390" y="72390"/>
              <a:ext cx="55263798" cy="39121692"/>
            </a:xfrm>
            <a:custGeom>
              <a:avLst/>
              <a:gdLst/>
              <a:ahLst/>
              <a:cxnLst/>
              <a:rect r="r" b="b" t="t" l="l"/>
              <a:pathLst>
                <a:path h="39121692" w="55263798">
                  <a:moveTo>
                    <a:pt x="0" y="0"/>
                  </a:moveTo>
                  <a:lnTo>
                    <a:pt x="55263798" y="0"/>
                  </a:lnTo>
                  <a:lnTo>
                    <a:pt x="55263798" y="39121692"/>
                  </a:lnTo>
                  <a:lnTo>
                    <a:pt x="0" y="3912169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19" id="19"/>
            <p:cNvSpPr/>
            <p:nvPr/>
          </p:nvSpPr>
          <p:spPr>
            <a:xfrm>
              <a:off x="0" y="0"/>
              <a:ext cx="55408581" cy="39266471"/>
            </a:xfrm>
            <a:custGeom>
              <a:avLst/>
              <a:gdLst/>
              <a:ahLst/>
              <a:cxnLst/>
              <a:rect r="r" b="b" t="t" l="l"/>
              <a:pathLst>
                <a:path h="39266471" w="55408581">
                  <a:moveTo>
                    <a:pt x="55263796" y="39121693"/>
                  </a:moveTo>
                  <a:lnTo>
                    <a:pt x="55408581" y="39121693"/>
                  </a:lnTo>
                  <a:lnTo>
                    <a:pt x="55408581" y="39266471"/>
                  </a:lnTo>
                  <a:lnTo>
                    <a:pt x="55263796" y="39266471"/>
                  </a:lnTo>
                  <a:lnTo>
                    <a:pt x="55263796" y="39121693"/>
                  </a:lnTo>
                  <a:close/>
                  <a:moveTo>
                    <a:pt x="0" y="144780"/>
                  </a:moveTo>
                  <a:lnTo>
                    <a:pt x="144780" y="144780"/>
                  </a:lnTo>
                  <a:lnTo>
                    <a:pt x="144780" y="39121693"/>
                  </a:lnTo>
                  <a:lnTo>
                    <a:pt x="0" y="39121693"/>
                  </a:lnTo>
                  <a:lnTo>
                    <a:pt x="0" y="144780"/>
                  </a:lnTo>
                  <a:close/>
                  <a:moveTo>
                    <a:pt x="0" y="39121693"/>
                  </a:moveTo>
                  <a:lnTo>
                    <a:pt x="144780" y="39121693"/>
                  </a:lnTo>
                  <a:lnTo>
                    <a:pt x="144780" y="39266471"/>
                  </a:lnTo>
                  <a:lnTo>
                    <a:pt x="0" y="39266471"/>
                  </a:lnTo>
                  <a:lnTo>
                    <a:pt x="0" y="39121693"/>
                  </a:lnTo>
                  <a:close/>
                  <a:moveTo>
                    <a:pt x="55263796" y="144780"/>
                  </a:moveTo>
                  <a:lnTo>
                    <a:pt x="55408581" y="144780"/>
                  </a:lnTo>
                  <a:lnTo>
                    <a:pt x="55408581" y="39121693"/>
                  </a:lnTo>
                  <a:lnTo>
                    <a:pt x="55263796" y="39121693"/>
                  </a:lnTo>
                  <a:lnTo>
                    <a:pt x="55263796" y="144780"/>
                  </a:lnTo>
                  <a:close/>
                  <a:moveTo>
                    <a:pt x="144780" y="39121693"/>
                  </a:moveTo>
                  <a:lnTo>
                    <a:pt x="55263796" y="39121693"/>
                  </a:lnTo>
                  <a:lnTo>
                    <a:pt x="55263796" y="39266471"/>
                  </a:lnTo>
                  <a:lnTo>
                    <a:pt x="144780" y="39266471"/>
                  </a:lnTo>
                  <a:lnTo>
                    <a:pt x="144780" y="39121693"/>
                  </a:lnTo>
                  <a:close/>
                  <a:moveTo>
                    <a:pt x="55263796" y="0"/>
                  </a:moveTo>
                  <a:lnTo>
                    <a:pt x="55408581" y="0"/>
                  </a:lnTo>
                  <a:lnTo>
                    <a:pt x="55408581" y="144780"/>
                  </a:lnTo>
                  <a:lnTo>
                    <a:pt x="55263796" y="144780"/>
                  </a:lnTo>
                  <a:lnTo>
                    <a:pt x="55263796" y="0"/>
                  </a:lnTo>
                  <a:close/>
                  <a:moveTo>
                    <a:pt x="0" y="0"/>
                  </a:moveTo>
                  <a:lnTo>
                    <a:pt x="144780" y="0"/>
                  </a:lnTo>
                  <a:lnTo>
                    <a:pt x="144780" y="144780"/>
                  </a:lnTo>
                  <a:lnTo>
                    <a:pt x="0" y="144780"/>
                  </a:lnTo>
                  <a:lnTo>
                    <a:pt x="0" y="0"/>
                  </a:lnTo>
                  <a:close/>
                  <a:moveTo>
                    <a:pt x="144780" y="0"/>
                  </a:moveTo>
                  <a:lnTo>
                    <a:pt x="55263796" y="0"/>
                  </a:lnTo>
                  <a:lnTo>
                    <a:pt x="55263796" y="144780"/>
                  </a:lnTo>
                  <a:lnTo>
                    <a:pt x="144780" y="144780"/>
                  </a:lnTo>
                  <a:lnTo>
                    <a:pt x="144780" y="0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20" id="20"/>
          <p:cNvGrpSpPr/>
          <p:nvPr/>
        </p:nvGrpSpPr>
        <p:grpSpPr>
          <a:xfrm rot="0">
            <a:off x="394052" y="3849880"/>
            <a:ext cx="4852067" cy="3475317"/>
            <a:chOff x="0" y="0"/>
            <a:chExt cx="55408579" cy="39686673"/>
          </a:xfrm>
        </p:grpSpPr>
        <p:sp>
          <p:nvSpPr>
            <p:cNvPr name="Freeform 21" id="21"/>
            <p:cNvSpPr/>
            <p:nvPr/>
          </p:nvSpPr>
          <p:spPr>
            <a:xfrm>
              <a:off x="72390" y="72390"/>
              <a:ext cx="55263798" cy="39541893"/>
            </a:xfrm>
            <a:custGeom>
              <a:avLst/>
              <a:gdLst/>
              <a:ahLst/>
              <a:cxnLst/>
              <a:rect r="r" b="b" t="t" l="l"/>
              <a:pathLst>
                <a:path h="39541893" w="55263798">
                  <a:moveTo>
                    <a:pt x="0" y="0"/>
                  </a:moveTo>
                  <a:lnTo>
                    <a:pt x="55263798" y="0"/>
                  </a:lnTo>
                  <a:lnTo>
                    <a:pt x="55263798" y="39541893"/>
                  </a:lnTo>
                  <a:lnTo>
                    <a:pt x="0" y="395418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5DAE1"/>
            </a:solidFill>
          </p:spPr>
        </p:sp>
        <p:sp>
          <p:nvSpPr>
            <p:cNvPr name="Freeform 22" id="22"/>
            <p:cNvSpPr/>
            <p:nvPr/>
          </p:nvSpPr>
          <p:spPr>
            <a:xfrm>
              <a:off x="0" y="0"/>
              <a:ext cx="55408581" cy="39686672"/>
            </a:xfrm>
            <a:custGeom>
              <a:avLst/>
              <a:gdLst/>
              <a:ahLst/>
              <a:cxnLst/>
              <a:rect r="r" b="b" t="t" l="l"/>
              <a:pathLst>
                <a:path h="39686672" w="55408581">
                  <a:moveTo>
                    <a:pt x="55263796" y="39541893"/>
                  </a:moveTo>
                  <a:lnTo>
                    <a:pt x="55408581" y="39541893"/>
                  </a:lnTo>
                  <a:lnTo>
                    <a:pt x="55408581" y="39686672"/>
                  </a:lnTo>
                  <a:lnTo>
                    <a:pt x="55263796" y="39686672"/>
                  </a:lnTo>
                  <a:lnTo>
                    <a:pt x="55263796" y="39541893"/>
                  </a:lnTo>
                  <a:close/>
                  <a:moveTo>
                    <a:pt x="0" y="144780"/>
                  </a:moveTo>
                  <a:lnTo>
                    <a:pt x="144780" y="144780"/>
                  </a:lnTo>
                  <a:lnTo>
                    <a:pt x="144780" y="39541893"/>
                  </a:lnTo>
                  <a:lnTo>
                    <a:pt x="0" y="39541893"/>
                  </a:lnTo>
                  <a:lnTo>
                    <a:pt x="0" y="144780"/>
                  </a:lnTo>
                  <a:close/>
                  <a:moveTo>
                    <a:pt x="0" y="39541893"/>
                  </a:moveTo>
                  <a:lnTo>
                    <a:pt x="144780" y="39541893"/>
                  </a:lnTo>
                  <a:lnTo>
                    <a:pt x="144780" y="39686672"/>
                  </a:lnTo>
                  <a:lnTo>
                    <a:pt x="0" y="39686672"/>
                  </a:lnTo>
                  <a:lnTo>
                    <a:pt x="0" y="39541893"/>
                  </a:lnTo>
                  <a:close/>
                  <a:moveTo>
                    <a:pt x="55263796" y="144780"/>
                  </a:moveTo>
                  <a:lnTo>
                    <a:pt x="55408581" y="144780"/>
                  </a:lnTo>
                  <a:lnTo>
                    <a:pt x="55408581" y="39541893"/>
                  </a:lnTo>
                  <a:lnTo>
                    <a:pt x="55263796" y="39541893"/>
                  </a:lnTo>
                  <a:lnTo>
                    <a:pt x="55263796" y="144780"/>
                  </a:lnTo>
                  <a:close/>
                  <a:moveTo>
                    <a:pt x="144780" y="39541893"/>
                  </a:moveTo>
                  <a:lnTo>
                    <a:pt x="55263796" y="39541893"/>
                  </a:lnTo>
                  <a:lnTo>
                    <a:pt x="55263796" y="39686672"/>
                  </a:lnTo>
                  <a:lnTo>
                    <a:pt x="144780" y="39686672"/>
                  </a:lnTo>
                  <a:lnTo>
                    <a:pt x="144780" y="39541893"/>
                  </a:lnTo>
                  <a:close/>
                  <a:moveTo>
                    <a:pt x="55263796" y="0"/>
                  </a:moveTo>
                  <a:lnTo>
                    <a:pt x="55408581" y="0"/>
                  </a:lnTo>
                  <a:lnTo>
                    <a:pt x="55408581" y="144780"/>
                  </a:lnTo>
                  <a:lnTo>
                    <a:pt x="55263796" y="144780"/>
                  </a:lnTo>
                  <a:lnTo>
                    <a:pt x="55263796" y="0"/>
                  </a:lnTo>
                  <a:close/>
                  <a:moveTo>
                    <a:pt x="0" y="0"/>
                  </a:moveTo>
                  <a:lnTo>
                    <a:pt x="144780" y="0"/>
                  </a:lnTo>
                  <a:lnTo>
                    <a:pt x="144780" y="144780"/>
                  </a:lnTo>
                  <a:lnTo>
                    <a:pt x="0" y="144780"/>
                  </a:lnTo>
                  <a:lnTo>
                    <a:pt x="0" y="0"/>
                  </a:lnTo>
                  <a:close/>
                  <a:moveTo>
                    <a:pt x="144780" y="0"/>
                  </a:moveTo>
                  <a:lnTo>
                    <a:pt x="55263796" y="0"/>
                  </a:lnTo>
                  <a:lnTo>
                    <a:pt x="55263796" y="144780"/>
                  </a:lnTo>
                  <a:lnTo>
                    <a:pt x="144780" y="144780"/>
                  </a:lnTo>
                  <a:lnTo>
                    <a:pt x="144780" y="0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23" id="23"/>
          <p:cNvGrpSpPr/>
          <p:nvPr/>
        </p:nvGrpSpPr>
        <p:grpSpPr>
          <a:xfrm rot="0">
            <a:off x="550610" y="3986835"/>
            <a:ext cx="4538951" cy="3216624"/>
            <a:chOff x="0" y="0"/>
            <a:chExt cx="55408579" cy="39266471"/>
          </a:xfrm>
        </p:grpSpPr>
        <p:sp>
          <p:nvSpPr>
            <p:cNvPr name="Freeform 24" id="24"/>
            <p:cNvSpPr/>
            <p:nvPr/>
          </p:nvSpPr>
          <p:spPr>
            <a:xfrm>
              <a:off x="72390" y="72390"/>
              <a:ext cx="55263798" cy="39121692"/>
            </a:xfrm>
            <a:custGeom>
              <a:avLst/>
              <a:gdLst/>
              <a:ahLst/>
              <a:cxnLst/>
              <a:rect r="r" b="b" t="t" l="l"/>
              <a:pathLst>
                <a:path h="39121692" w="55263798">
                  <a:moveTo>
                    <a:pt x="0" y="0"/>
                  </a:moveTo>
                  <a:lnTo>
                    <a:pt x="55263798" y="0"/>
                  </a:lnTo>
                  <a:lnTo>
                    <a:pt x="55263798" y="39121692"/>
                  </a:lnTo>
                  <a:lnTo>
                    <a:pt x="0" y="3912169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25" id="25"/>
            <p:cNvSpPr/>
            <p:nvPr/>
          </p:nvSpPr>
          <p:spPr>
            <a:xfrm>
              <a:off x="0" y="0"/>
              <a:ext cx="55408581" cy="39266471"/>
            </a:xfrm>
            <a:custGeom>
              <a:avLst/>
              <a:gdLst/>
              <a:ahLst/>
              <a:cxnLst/>
              <a:rect r="r" b="b" t="t" l="l"/>
              <a:pathLst>
                <a:path h="39266471" w="55408581">
                  <a:moveTo>
                    <a:pt x="55263796" y="39121693"/>
                  </a:moveTo>
                  <a:lnTo>
                    <a:pt x="55408581" y="39121693"/>
                  </a:lnTo>
                  <a:lnTo>
                    <a:pt x="55408581" y="39266471"/>
                  </a:lnTo>
                  <a:lnTo>
                    <a:pt x="55263796" y="39266471"/>
                  </a:lnTo>
                  <a:lnTo>
                    <a:pt x="55263796" y="39121693"/>
                  </a:lnTo>
                  <a:close/>
                  <a:moveTo>
                    <a:pt x="0" y="144780"/>
                  </a:moveTo>
                  <a:lnTo>
                    <a:pt x="144780" y="144780"/>
                  </a:lnTo>
                  <a:lnTo>
                    <a:pt x="144780" y="39121693"/>
                  </a:lnTo>
                  <a:lnTo>
                    <a:pt x="0" y="39121693"/>
                  </a:lnTo>
                  <a:lnTo>
                    <a:pt x="0" y="144780"/>
                  </a:lnTo>
                  <a:close/>
                  <a:moveTo>
                    <a:pt x="0" y="39121693"/>
                  </a:moveTo>
                  <a:lnTo>
                    <a:pt x="144780" y="39121693"/>
                  </a:lnTo>
                  <a:lnTo>
                    <a:pt x="144780" y="39266471"/>
                  </a:lnTo>
                  <a:lnTo>
                    <a:pt x="0" y="39266471"/>
                  </a:lnTo>
                  <a:lnTo>
                    <a:pt x="0" y="39121693"/>
                  </a:lnTo>
                  <a:close/>
                  <a:moveTo>
                    <a:pt x="55263796" y="144780"/>
                  </a:moveTo>
                  <a:lnTo>
                    <a:pt x="55408581" y="144780"/>
                  </a:lnTo>
                  <a:lnTo>
                    <a:pt x="55408581" y="39121693"/>
                  </a:lnTo>
                  <a:lnTo>
                    <a:pt x="55263796" y="39121693"/>
                  </a:lnTo>
                  <a:lnTo>
                    <a:pt x="55263796" y="144780"/>
                  </a:lnTo>
                  <a:close/>
                  <a:moveTo>
                    <a:pt x="144780" y="39121693"/>
                  </a:moveTo>
                  <a:lnTo>
                    <a:pt x="55263796" y="39121693"/>
                  </a:lnTo>
                  <a:lnTo>
                    <a:pt x="55263796" y="39266471"/>
                  </a:lnTo>
                  <a:lnTo>
                    <a:pt x="144780" y="39266471"/>
                  </a:lnTo>
                  <a:lnTo>
                    <a:pt x="144780" y="39121693"/>
                  </a:lnTo>
                  <a:close/>
                  <a:moveTo>
                    <a:pt x="55263796" y="0"/>
                  </a:moveTo>
                  <a:lnTo>
                    <a:pt x="55408581" y="0"/>
                  </a:lnTo>
                  <a:lnTo>
                    <a:pt x="55408581" y="144780"/>
                  </a:lnTo>
                  <a:lnTo>
                    <a:pt x="55263796" y="144780"/>
                  </a:lnTo>
                  <a:lnTo>
                    <a:pt x="55263796" y="0"/>
                  </a:lnTo>
                  <a:close/>
                  <a:moveTo>
                    <a:pt x="0" y="0"/>
                  </a:moveTo>
                  <a:lnTo>
                    <a:pt x="144780" y="0"/>
                  </a:lnTo>
                  <a:lnTo>
                    <a:pt x="144780" y="144780"/>
                  </a:lnTo>
                  <a:lnTo>
                    <a:pt x="0" y="144780"/>
                  </a:lnTo>
                  <a:lnTo>
                    <a:pt x="0" y="0"/>
                  </a:lnTo>
                  <a:close/>
                  <a:moveTo>
                    <a:pt x="144780" y="0"/>
                  </a:moveTo>
                  <a:lnTo>
                    <a:pt x="55263796" y="0"/>
                  </a:lnTo>
                  <a:lnTo>
                    <a:pt x="55263796" y="144780"/>
                  </a:lnTo>
                  <a:lnTo>
                    <a:pt x="144780" y="144780"/>
                  </a:lnTo>
                  <a:lnTo>
                    <a:pt x="144780" y="0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sp>
        <p:nvSpPr>
          <p:cNvPr name="TextBox 26" id="26"/>
          <p:cNvSpPr txBox="true"/>
          <p:nvPr/>
        </p:nvSpPr>
        <p:spPr>
          <a:xfrm rot="0">
            <a:off x="839297" y="1211189"/>
            <a:ext cx="3961576" cy="137014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1206"/>
              </a:lnSpc>
            </a:pPr>
            <a:r>
              <a:rPr lang="en-US" sz="8004">
                <a:solidFill>
                  <a:srgbClr val="000000"/>
                </a:solidFill>
                <a:latin typeface="Alata Bold"/>
              </a:rPr>
              <a:t>4 x 9 =</a:t>
            </a:r>
          </a:p>
        </p:txBody>
      </p:sp>
      <p:sp>
        <p:nvSpPr>
          <p:cNvPr name="TextBox 27" id="27"/>
          <p:cNvSpPr txBox="true"/>
          <p:nvPr/>
        </p:nvSpPr>
        <p:spPr>
          <a:xfrm rot="0">
            <a:off x="5883703" y="1218798"/>
            <a:ext cx="3976422" cy="137014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1206"/>
              </a:lnSpc>
            </a:pPr>
            <a:r>
              <a:rPr lang="en-US" sz="8004">
                <a:solidFill>
                  <a:srgbClr val="000000"/>
                </a:solidFill>
                <a:latin typeface="Alata Bold"/>
              </a:rPr>
              <a:t>4 x 10 =</a:t>
            </a:r>
          </a:p>
        </p:txBody>
      </p:sp>
      <p:sp>
        <p:nvSpPr>
          <p:cNvPr name="TextBox 28" id="28"/>
          <p:cNvSpPr txBox="true"/>
          <p:nvPr/>
        </p:nvSpPr>
        <p:spPr>
          <a:xfrm rot="0">
            <a:off x="846721" y="4833875"/>
            <a:ext cx="3961576" cy="137014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1206"/>
              </a:lnSpc>
            </a:pPr>
            <a:r>
              <a:rPr lang="en-US" sz="8004">
                <a:solidFill>
                  <a:srgbClr val="000000"/>
                </a:solidFill>
                <a:latin typeface="Alata Bold"/>
              </a:rPr>
              <a:t>4 x 11 =</a:t>
            </a:r>
          </a:p>
        </p:txBody>
      </p:sp>
      <p:sp>
        <p:nvSpPr>
          <p:cNvPr name="TextBox 29" id="29"/>
          <p:cNvSpPr txBox="true"/>
          <p:nvPr/>
        </p:nvSpPr>
        <p:spPr>
          <a:xfrm rot="0">
            <a:off x="5898550" y="4825436"/>
            <a:ext cx="3976422" cy="137014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1206"/>
              </a:lnSpc>
            </a:pPr>
            <a:r>
              <a:rPr lang="en-US" sz="8004">
                <a:solidFill>
                  <a:srgbClr val="000000"/>
                </a:solidFill>
                <a:latin typeface="Alata Bold"/>
              </a:rPr>
              <a:t>4 x 12 =</a:t>
            </a:r>
          </a:p>
        </p:txBody>
      </p:sp>
    </p:spTree>
  </p:cSld>
  <p:clrMapOvr>
    <a:masterClrMapping/>
  </p:clrMapOvr>
</p:sld>
</file>

<file path=ppt/slides/slide4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401475" y="234803"/>
            <a:ext cx="4852067" cy="3475317"/>
            <a:chOff x="0" y="0"/>
            <a:chExt cx="55408579" cy="39686673"/>
          </a:xfrm>
        </p:grpSpPr>
        <p:sp>
          <p:nvSpPr>
            <p:cNvPr name="Freeform 3" id="3"/>
            <p:cNvSpPr/>
            <p:nvPr/>
          </p:nvSpPr>
          <p:spPr>
            <a:xfrm>
              <a:off x="72390" y="72390"/>
              <a:ext cx="55263798" cy="39541893"/>
            </a:xfrm>
            <a:custGeom>
              <a:avLst/>
              <a:gdLst/>
              <a:ahLst/>
              <a:cxnLst/>
              <a:rect r="r" b="b" t="t" l="l"/>
              <a:pathLst>
                <a:path h="39541893" w="55263798">
                  <a:moveTo>
                    <a:pt x="0" y="0"/>
                  </a:moveTo>
                  <a:lnTo>
                    <a:pt x="55263798" y="0"/>
                  </a:lnTo>
                  <a:lnTo>
                    <a:pt x="55263798" y="39541893"/>
                  </a:lnTo>
                  <a:lnTo>
                    <a:pt x="0" y="395418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4" id="4"/>
            <p:cNvSpPr/>
            <p:nvPr/>
          </p:nvSpPr>
          <p:spPr>
            <a:xfrm>
              <a:off x="0" y="0"/>
              <a:ext cx="55408581" cy="39686672"/>
            </a:xfrm>
            <a:custGeom>
              <a:avLst/>
              <a:gdLst/>
              <a:ahLst/>
              <a:cxnLst/>
              <a:rect r="r" b="b" t="t" l="l"/>
              <a:pathLst>
                <a:path h="39686672" w="55408581">
                  <a:moveTo>
                    <a:pt x="55263796" y="39541893"/>
                  </a:moveTo>
                  <a:lnTo>
                    <a:pt x="55408581" y="39541893"/>
                  </a:lnTo>
                  <a:lnTo>
                    <a:pt x="55408581" y="39686672"/>
                  </a:lnTo>
                  <a:lnTo>
                    <a:pt x="55263796" y="39686672"/>
                  </a:lnTo>
                  <a:lnTo>
                    <a:pt x="55263796" y="39541893"/>
                  </a:lnTo>
                  <a:close/>
                  <a:moveTo>
                    <a:pt x="0" y="144780"/>
                  </a:moveTo>
                  <a:lnTo>
                    <a:pt x="144780" y="144780"/>
                  </a:lnTo>
                  <a:lnTo>
                    <a:pt x="144780" y="39541893"/>
                  </a:lnTo>
                  <a:lnTo>
                    <a:pt x="0" y="39541893"/>
                  </a:lnTo>
                  <a:lnTo>
                    <a:pt x="0" y="144780"/>
                  </a:lnTo>
                  <a:close/>
                  <a:moveTo>
                    <a:pt x="0" y="39541893"/>
                  </a:moveTo>
                  <a:lnTo>
                    <a:pt x="144780" y="39541893"/>
                  </a:lnTo>
                  <a:lnTo>
                    <a:pt x="144780" y="39686672"/>
                  </a:lnTo>
                  <a:lnTo>
                    <a:pt x="0" y="39686672"/>
                  </a:lnTo>
                  <a:lnTo>
                    <a:pt x="0" y="39541893"/>
                  </a:lnTo>
                  <a:close/>
                  <a:moveTo>
                    <a:pt x="55263796" y="144780"/>
                  </a:moveTo>
                  <a:lnTo>
                    <a:pt x="55408581" y="144780"/>
                  </a:lnTo>
                  <a:lnTo>
                    <a:pt x="55408581" y="39541893"/>
                  </a:lnTo>
                  <a:lnTo>
                    <a:pt x="55263796" y="39541893"/>
                  </a:lnTo>
                  <a:lnTo>
                    <a:pt x="55263796" y="144780"/>
                  </a:lnTo>
                  <a:close/>
                  <a:moveTo>
                    <a:pt x="144780" y="39541893"/>
                  </a:moveTo>
                  <a:lnTo>
                    <a:pt x="55263796" y="39541893"/>
                  </a:lnTo>
                  <a:lnTo>
                    <a:pt x="55263796" y="39686672"/>
                  </a:lnTo>
                  <a:lnTo>
                    <a:pt x="144780" y="39686672"/>
                  </a:lnTo>
                  <a:lnTo>
                    <a:pt x="144780" y="39541893"/>
                  </a:lnTo>
                  <a:close/>
                  <a:moveTo>
                    <a:pt x="55263796" y="0"/>
                  </a:moveTo>
                  <a:lnTo>
                    <a:pt x="55408581" y="0"/>
                  </a:lnTo>
                  <a:lnTo>
                    <a:pt x="55408581" y="144780"/>
                  </a:lnTo>
                  <a:lnTo>
                    <a:pt x="55263796" y="144780"/>
                  </a:lnTo>
                  <a:lnTo>
                    <a:pt x="55263796" y="0"/>
                  </a:lnTo>
                  <a:close/>
                  <a:moveTo>
                    <a:pt x="0" y="0"/>
                  </a:moveTo>
                  <a:lnTo>
                    <a:pt x="144780" y="0"/>
                  </a:lnTo>
                  <a:lnTo>
                    <a:pt x="144780" y="144780"/>
                  </a:lnTo>
                  <a:lnTo>
                    <a:pt x="0" y="144780"/>
                  </a:lnTo>
                  <a:lnTo>
                    <a:pt x="0" y="0"/>
                  </a:lnTo>
                  <a:close/>
                  <a:moveTo>
                    <a:pt x="144780" y="0"/>
                  </a:moveTo>
                  <a:lnTo>
                    <a:pt x="55263796" y="0"/>
                  </a:lnTo>
                  <a:lnTo>
                    <a:pt x="55263796" y="144780"/>
                  </a:lnTo>
                  <a:lnTo>
                    <a:pt x="144780" y="144780"/>
                  </a:lnTo>
                  <a:lnTo>
                    <a:pt x="144780" y="0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5" id="5"/>
          <p:cNvGrpSpPr/>
          <p:nvPr/>
        </p:nvGrpSpPr>
        <p:grpSpPr>
          <a:xfrm rot="0">
            <a:off x="558033" y="371758"/>
            <a:ext cx="4538951" cy="3216624"/>
            <a:chOff x="0" y="0"/>
            <a:chExt cx="55408579" cy="39266471"/>
          </a:xfrm>
        </p:grpSpPr>
        <p:sp>
          <p:nvSpPr>
            <p:cNvPr name="Freeform 6" id="6"/>
            <p:cNvSpPr/>
            <p:nvPr/>
          </p:nvSpPr>
          <p:spPr>
            <a:xfrm>
              <a:off x="72390" y="72390"/>
              <a:ext cx="55263798" cy="39121692"/>
            </a:xfrm>
            <a:custGeom>
              <a:avLst/>
              <a:gdLst/>
              <a:ahLst/>
              <a:cxnLst/>
              <a:rect r="r" b="b" t="t" l="l"/>
              <a:pathLst>
                <a:path h="39121692" w="55263798">
                  <a:moveTo>
                    <a:pt x="0" y="0"/>
                  </a:moveTo>
                  <a:lnTo>
                    <a:pt x="55263798" y="0"/>
                  </a:lnTo>
                  <a:lnTo>
                    <a:pt x="55263798" y="39121692"/>
                  </a:lnTo>
                  <a:lnTo>
                    <a:pt x="0" y="3912169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5DAE1"/>
            </a:solidFill>
          </p:spPr>
        </p:sp>
        <p:sp>
          <p:nvSpPr>
            <p:cNvPr name="Freeform 7" id="7"/>
            <p:cNvSpPr/>
            <p:nvPr/>
          </p:nvSpPr>
          <p:spPr>
            <a:xfrm>
              <a:off x="0" y="0"/>
              <a:ext cx="55408581" cy="39266471"/>
            </a:xfrm>
            <a:custGeom>
              <a:avLst/>
              <a:gdLst/>
              <a:ahLst/>
              <a:cxnLst/>
              <a:rect r="r" b="b" t="t" l="l"/>
              <a:pathLst>
                <a:path h="39266471" w="55408581">
                  <a:moveTo>
                    <a:pt x="55263796" y="39121693"/>
                  </a:moveTo>
                  <a:lnTo>
                    <a:pt x="55408581" y="39121693"/>
                  </a:lnTo>
                  <a:lnTo>
                    <a:pt x="55408581" y="39266471"/>
                  </a:lnTo>
                  <a:lnTo>
                    <a:pt x="55263796" y="39266471"/>
                  </a:lnTo>
                  <a:lnTo>
                    <a:pt x="55263796" y="39121693"/>
                  </a:lnTo>
                  <a:close/>
                  <a:moveTo>
                    <a:pt x="0" y="144780"/>
                  </a:moveTo>
                  <a:lnTo>
                    <a:pt x="144780" y="144780"/>
                  </a:lnTo>
                  <a:lnTo>
                    <a:pt x="144780" y="39121693"/>
                  </a:lnTo>
                  <a:lnTo>
                    <a:pt x="0" y="39121693"/>
                  </a:lnTo>
                  <a:lnTo>
                    <a:pt x="0" y="144780"/>
                  </a:lnTo>
                  <a:close/>
                  <a:moveTo>
                    <a:pt x="0" y="39121693"/>
                  </a:moveTo>
                  <a:lnTo>
                    <a:pt x="144780" y="39121693"/>
                  </a:lnTo>
                  <a:lnTo>
                    <a:pt x="144780" y="39266471"/>
                  </a:lnTo>
                  <a:lnTo>
                    <a:pt x="0" y="39266471"/>
                  </a:lnTo>
                  <a:lnTo>
                    <a:pt x="0" y="39121693"/>
                  </a:lnTo>
                  <a:close/>
                  <a:moveTo>
                    <a:pt x="55263796" y="144780"/>
                  </a:moveTo>
                  <a:lnTo>
                    <a:pt x="55408581" y="144780"/>
                  </a:lnTo>
                  <a:lnTo>
                    <a:pt x="55408581" y="39121693"/>
                  </a:lnTo>
                  <a:lnTo>
                    <a:pt x="55263796" y="39121693"/>
                  </a:lnTo>
                  <a:lnTo>
                    <a:pt x="55263796" y="144780"/>
                  </a:lnTo>
                  <a:close/>
                  <a:moveTo>
                    <a:pt x="144780" y="39121693"/>
                  </a:moveTo>
                  <a:lnTo>
                    <a:pt x="55263796" y="39121693"/>
                  </a:lnTo>
                  <a:lnTo>
                    <a:pt x="55263796" y="39266471"/>
                  </a:lnTo>
                  <a:lnTo>
                    <a:pt x="144780" y="39266471"/>
                  </a:lnTo>
                  <a:lnTo>
                    <a:pt x="144780" y="39121693"/>
                  </a:lnTo>
                  <a:close/>
                  <a:moveTo>
                    <a:pt x="55263796" y="0"/>
                  </a:moveTo>
                  <a:lnTo>
                    <a:pt x="55408581" y="0"/>
                  </a:lnTo>
                  <a:lnTo>
                    <a:pt x="55408581" y="144780"/>
                  </a:lnTo>
                  <a:lnTo>
                    <a:pt x="55263796" y="144780"/>
                  </a:lnTo>
                  <a:lnTo>
                    <a:pt x="55263796" y="0"/>
                  </a:lnTo>
                  <a:close/>
                  <a:moveTo>
                    <a:pt x="0" y="0"/>
                  </a:moveTo>
                  <a:lnTo>
                    <a:pt x="144780" y="0"/>
                  </a:lnTo>
                  <a:lnTo>
                    <a:pt x="144780" y="144780"/>
                  </a:lnTo>
                  <a:lnTo>
                    <a:pt x="0" y="144780"/>
                  </a:lnTo>
                  <a:lnTo>
                    <a:pt x="0" y="0"/>
                  </a:lnTo>
                  <a:close/>
                  <a:moveTo>
                    <a:pt x="144780" y="0"/>
                  </a:moveTo>
                  <a:lnTo>
                    <a:pt x="55263796" y="0"/>
                  </a:lnTo>
                  <a:lnTo>
                    <a:pt x="55263796" y="144780"/>
                  </a:lnTo>
                  <a:lnTo>
                    <a:pt x="144780" y="144780"/>
                  </a:lnTo>
                  <a:lnTo>
                    <a:pt x="144780" y="0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8" id="8"/>
          <p:cNvGrpSpPr/>
          <p:nvPr/>
        </p:nvGrpSpPr>
        <p:grpSpPr>
          <a:xfrm rot="0">
            <a:off x="5445881" y="3849880"/>
            <a:ext cx="4852067" cy="3475317"/>
            <a:chOff x="0" y="0"/>
            <a:chExt cx="55408579" cy="39686673"/>
          </a:xfrm>
        </p:grpSpPr>
        <p:sp>
          <p:nvSpPr>
            <p:cNvPr name="Freeform 9" id="9"/>
            <p:cNvSpPr/>
            <p:nvPr/>
          </p:nvSpPr>
          <p:spPr>
            <a:xfrm>
              <a:off x="72390" y="72390"/>
              <a:ext cx="55263798" cy="39541893"/>
            </a:xfrm>
            <a:custGeom>
              <a:avLst/>
              <a:gdLst/>
              <a:ahLst/>
              <a:cxnLst/>
              <a:rect r="r" b="b" t="t" l="l"/>
              <a:pathLst>
                <a:path h="39541893" w="55263798">
                  <a:moveTo>
                    <a:pt x="0" y="0"/>
                  </a:moveTo>
                  <a:lnTo>
                    <a:pt x="55263798" y="0"/>
                  </a:lnTo>
                  <a:lnTo>
                    <a:pt x="55263798" y="39541893"/>
                  </a:lnTo>
                  <a:lnTo>
                    <a:pt x="0" y="395418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10" id="10"/>
            <p:cNvSpPr/>
            <p:nvPr/>
          </p:nvSpPr>
          <p:spPr>
            <a:xfrm>
              <a:off x="0" y="0"/>
              <a:ext cx="55408581" cy="39686672"/>
            </a:xfrm>
            <a:custGeom>
              <a:avLst/>
              <a:gdLst/>
              <a:ahLst/>
              <a:cxnLst/>
              <a:rect r="r" b="b" t="t" l="l"/>
              <a:pathLst>
                <a:path h="39686672" w="55408581">
                  <a:moveTo>
                    <a:pt x="55263796" y="39541893"/>
                  </a:moveTo>
                  <a:lnTo>
                    <a:pt x="55408581" y="39541893"/>
                  </a:lnTo>
                  <a:lnTo>
                    <a:pt x="55408581" y="39686672"/>
                  </a:lnTo>
                  <a:lnTo>
                    <a:pt x="55263796" y="39686672"/>
                  </a:lnTo>
                  <a:lnTo>
                    <a:pt x="55263796" y="39541893"/>
                  </a:lnTo>
                  <a:close/>
                  <a:moveTo>
                    <a:pt x="0" y="144780"/>
                  </a:moveTo>
                  <a:lnTo>
                    <a:pt x="144780" y="144780"/>
                  </a:lnTo>
                  <a:lnTo>
                    <a:pt x="144780" y="39541893"/>
                  </a:lnTo>
                  <a:lnTo>
                    <a:pt x="0" y="39541893"/>
                  </a:lnTo>
                  <a:lnTo>
                    <a:pt x="0" y="144780"/>
                  </a:lnTo>
                  <a:close/>
                  <a:moveTo>
                    <a:pt x="0" y="39541893"/>
                  </a:moveTo>
                  <a:lnTo>
                    <a:pt x="144780" y="39541893"/>
                  </a:lnTo>
                  <a:lnTo>
                    <a:pt x="144780" y="39686672"/>
                  </a:lnTo>
                  <a:lnTo>
                    <a:pt x="0" y="39686672"/>
                  </a:lnTo>
                  <a:lnTo>
                    <a:pt x="0" y="39541893"/>
                  </a:lnTo>
                  <a:close/>
                  <a:moveTo>
                    <a:pt x="55263796" y="144780"/>
                  </a:moveTo>
                  <a:lnTo>
                    <a:pt x="55408581" y="144780"/>
                  </a:lnTo>
                  <a:lnTo>
                    <a:pt x="55408581" y="39541893"/>
                  </a:lnTo>
                  <a:lnTo>
                    <a:pt x="55263796" y="39541893"/>
                  </a:lnTo>
                  <a:lnTo>
                    <a:pt x="55263796" y="144780"/>
                  </a:lnTo>
                  <a:close/>
                  <a:moveTo>
                    <a:pt x="144780" y="39541893"/>
                  </a:moveTo>
                  <a:lnTo>
                    <a:pt x="55263796" y="39541893"/>
                  </a:lnTo>
                  <a:lnTo>
                    <a:pt x="55263796" y="39686672"/>
                  </a:lnTo>
                  <a:lnTo>
                    <a:pt x="144780" y="39686672"/>
                  </a:lnTo>
                  <a:lnTo>
                    <a:pt x="144780" y="39541893"/>
                  </a:lnTo>
                  <a:close/>
                  <a:moveTo>
                    <a:pt x="55263796" y="0"/>
                  </a:moveTo>
                  <a:lnTo>
                    <a:pt x="55408581" y="0"/>
                  </a:lnTo>
                  <a:lnTo>
                    <a:pt x="55408581" y="144780"/>
                  </a:lnTo>
                  <a:lnTo>
                    <a:pt x="55263796" y="144780"/>
                  </a:lnTo>
                  <a:lnTo>
                    <a:pt x="55263796" y="0"/>
                  </a:lnTo>
                  <a:close/>
                  <a:moveTo>
                    <a:pt x="0" y="0"/>
                  </a:moveTo>
                  <a:lnTo>
                    <a:pt x="144780" y="0"/>
                  </a:lnTo>
                  <a:lnTo>
                    <a:pt x="144780" y="144780"/>
                  </a:lnTo>
                  <a:lnTo>
                    <a:pt x="0" y="144780"/>
                  </a:lnTo>
                  <a:lnTo>
                    <a:pt x="0" y="0"/>
                  </a:lnTo>
                  <a:close/>
                  <a:moveTo>
                    <a:pt x="144780" y="0"/>
                  </a:moveTo>
                  <a:lnTo>
                    <a:pt x="55263796" y="0"/>
                  </a:lnTo>
                  <a:lnTo>
                    <a:pt x="55263796" y="144780"/>
                  </a:lnTo>
                  <a:lnTo>
                    <a:pt x="144780" y="144780"/>
                  </a:lnTo>
                  <a:lnTo>
                    <a:pt x="144780" y="0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11" id="11"/>
          <p:cNvGrpSpPr/>
          <p:nvPr/>
        </p:nvGrpSpPr>
        <p:grpSpPr>
          <a:xfrm rot="0">
            <a:off x="5602439" y="3986835"/>
            <a:ext cx="4538951" cy="3216624"/>
            <a:chOff x="0" y="0"/>
            <a:chExt cx="55408579" cy="39266471"/>
          </a:xfrm>
        </p:grpSpPr>
        <p:sp>
          <p:nvSpPr>
            <p:cNvPr name="Freeform 12" id="12"/>
            <p:cNvSpPr/>
            <p:nvPr/>
          </p:nvSpPr>
          <p:spPr>
            <a:xfrm>
              <a:off x="72390" y="72390"/>
              <a:ext cx="55263798" cy="39121692"/>
            </a:xfrm>
            <a:custGeom>
              <a:avLst/>
              <a:gdLst/>
              <a:ahLst/>
              <a:cxnLst/>
              <a:rect r="r" b="b" t="t" l="l"/>
              <a:pathLst>
                <a:path h="39121692" w="55263798">
                  <a:moveTo>
                    <a:pt x="0" y="0"/>
                  </a:moveTo>
                  <a:lnTo>
                    <a:pt x="55263798" y="0"/>
                  </a:lnTo>
                  <a:lnTo>
                    <a:pt x="55263798" y="39121692"/>
                  </a:lnTo>
                  <a:lnTo>
                    <a:pt x="0" y="3912169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5DAE1"/>
            </a:solidFill>
          </p:spPr>
        </p:sp>
        <p:sp>
          <p:nvSpPr>
            <p:cNvPr name="Freeform 13" id="13"/>
            <p:cNvSpPr/>
            <p:nvPr/>
          </p:nvSpPr>
          <p:spPr>
            <a:xfrm>
              <a:off x="0" y="0"/>
              <a:ext cx="55408581" cy="39266471"/>
            </a:xfrm>
            <a:custGeom>
              <a:avLst/>
              <a:gdLst/>
              <a:ahLst/>
              <a:cxnLst/>
              <a:rect r="r" b="b" t="t" l="l"/>
              <a:pathLst>
                <a:path h="39266471" w="55408581">
                  <a:moveTo>
                    <a:pt x="55263796" y="39121693"/>
                  </a:moveTo>
                  <a:lnTo>
                    <a:pt x="55408581" y="39121693"/>
                  </a:lnTo>
                  <a:lnTo>
                    <a:pt x="55408581" y="39266471"/>
                  </a:lnTo>
                  <a:lnTo>
                    <a:pt x="55263796" y="39266471"/>
                  </a:lnTo>
                  <a:lnTo>
                    <a:pt x="55263796" y="39121693"/>
                  </a:lnTo>
                  <a:close/>
                  <a:moveTo>
                    <a:pt x="0" y="144780"/>
                  </a:moveTo>
                  <a:lnTo>
                    <a:pt x="144780" y="144780"/>
                  </a:lnTo>
                  <a:lnTo>
                    <a:pt x="144780" y="39121693"/>
                  </a:lnTo>
                  <a:lnTo>
                    <a:pt x="0" y="39121693"/>
                  </a:lnTo>
                  <a:lnTo>
                    <a:pt x="0" y="144780"/>
                  </a:lnTo>
                  <a:close/>
                  <a:moveTo>
                    <a:pt x="0" y="39121693"/>
                  </a:moveTo>
                  <a:lnTo>
                    <a:pt x="144780" y="39121693"/>
                  </a:lnTo>
                  <a:lnTo>
                    <a:pt x="144780" y="39266471"/>
                  </a:lnTo>
                  <a:lnTo>
                    <a:pt x="0" y="39266471"/>
                  </a:lnTo>
                  <a:lnTo>
                    <a:pt x="0" y="39121693"/>
                  </a:lnTo>
                  <a:close/>
                  <a:moveTo>
                    <a:pt x="55263796" y="144780"/>
                  </a:moveTo>
                  <a:lnTo>
                    <a:pt x="55408581" y="144780"/>
                  </a:lnTo>
                  <a:lnTo>
                    <a:pt x="55408581" y="39121693"/>
                  </a:lnTo>
                  <a:lnTo>
                    <a:pt x="55263796" y="39121693"/>
                  </a:lnTo>
                  <a:lnTo>
                    <a:pt x="55263796" y="144780"/>
                  </a:lnTo>
                  <a:close/>
                  <a:moveTo>
                    <a:pt x="144780" y="39121693"/>
                  </a:moveTo>
                  <a:lnTo>
                    <a:pt x="55263796" y="39121693"/>
                  </a:lnTo>
                  <a:lnTo>
                    <a:pt x="55263796" y="39266471"/>
                  </a:lnTo>
                  <a:lnTo>
                    <a:pt x="144780" y="39266471"/>
                  </a:lnTo>
                  <a:lnTo>
                    <a:pt x="144780" y="39121693"/>
                  </a:lnTo>
                  <a:close/>
                  <a:moveTo>
                    <a:pt x="55263796" y="0"/>
                  </a:moveTo>
                  <a:lnTo>
                    <a:pt x="55408581" y="0"/>
                  </a:lnTo>
                  <a:lnTo>
                    <a:pt x="55408581" y="144780"/>
                  </a:lnTo>
                  <a:lnTo>
                    <a:pt x="55263796" y="144780"/>
                  </a:lnTo>
                  <a:lnTo>
                    <a:pt x="55263796" y="0"/>
                  </a:lnTo>
                  <a:close/>
                  <a:moveTo>
                    <a:pt x="0" y="0"/>
                  </a:moveTo>
                  <a:lnTo>
                    <a:pt x="144780" y="0"/>
                  </a:lnTo>
                  <a:lnTo>
                    <a:pt x="144780" y="144780"/>
                  </a:lnTo>
                  <a:lnTo>
                    <a:pt x="0" y="144780"/>
                  </a:lnTo>
                  <a:lnTo>
                    <a:pt x="0" y="0"/>
                  </a:lnTo>
                  <a:close/>
                  <a:moveTo>
                    <a:pt x="144780" y="0"/>
                  </a:moveTo>
                  <a:lnTo>
                    <a:pt x="55263796" y="0"/>
                  </a:lnTo>
                  <a:lnTo>
                    <a:pt x="55263796" y="144780"/>
                  </a:lnTo>
                  <a:lnTo>
                    <a:pt x="144780" y="144780"/>
                  </a:lnTo>
                  <a:lnTo>
                    <a:pt x="144780" y="0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14" id="14"/>
          <p:cNvGrpSpPr/>
          <p:nvPr/>
        </p:nvGrpSpPr>
        <p:grpSpPr>
          <a:xfrm rot="0">
            <a:off x="5445881" y="242412"/>
            <a:ext cx="4852067" cy="3475317"/>
            <a:chOff x="0" y="0"/>
            <a:chExt cx="55408579" cy="39686673"/>
          </a:xfrm>
        </p:grpSpPr>
        <p:sp>
          <p:nvSpPr>
            <p:cNvPr name="Freeform 15" id="15"/>
            <p:cNvSpPr/>
            <p:nvPr/>
          </p:nvSpPr>
          <p:spPr>
            <a:xfrm>
              <a:off x="72390" y="72390"/>
              <a:ext cx="55263798" cy="39541893"/>
            </a:xfrm>
            <a:custGeom>
              <a:avLst/>
              <a:gdLst/>
              <a:ahLst/>
              <a:cxnLst/>
              <a:rect r="r" b="b" t="t" l="l"/>
              <a:pathLst>
                <a:path h="39541893" w="55263798">
                  <a:moveTo>
                    <a:pt x="0" y="0"/>
                  </a:moveTo>
                  <a:lnTo>
                    <a:pt x="55263798" y="0"/>
                  </a:lnTo>
                  <a:lnTo>
                    <a:pt x="55263798" y="39541893"/>
                  </a:lnTo>
                  <a:lnTo>
                    <a:pt x="0" y="395418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16" id="16"/>
            <p:cNvSpPr/>
            <p:nvPr/>
          </p:nvSpPr>
          <p:spPr>
            <a:xfrm>
              <a:off x="0" y="0"/>
              <a:ext cx="55408581" cy="39686672"/>
            </a:xfrm>
            <a:custGeom>
              <a:avLst/>
              <a:gdLst/>
              <a:ahLst/>
              <a:cxnLst/>
              <a:rect r="r" b="b" t="t" l="l"/>
              <a:pathLst>
                <a:path h="39686672" w="55408581">
                  <a:moveTo>
                    <a:pt x="55263796" y="39541893"/>
                  </a:moveTo>
                  <a:lnTo>
                    <a:pt x="55408581" y="39541893"/>
                  </a:lnTo>
                  <a:lnTo>
                    <a:pt x="55408581" y="39686672"/>
                  </a:lnTo>
                  <a:lnTo>
                    <a:pt x="55263796" y="39686672"/>
                  </a:lnTo>
                  <a:lnTo>
                    <a:pt x="55263796" y="39541893"/>
                  </a:lnTo>
                  <a:close/>
                  <a:moveTo>
                    <a:pt x="0" y="144780"/>
                  </a:moveTo>
                  <a:lnTo>
                    <a:pt x="144780" y="144780"/>
                  </a:lnTo>
                  <a:lnTo>
                    <a:pt x="144780" y="39541893"/>
                  </a:lnTo>
                  <a:lnTo>
                    <a:pt x="0" y="39541893"/>
                  </a:lnTo>
                  <a:lnTo>
                    <a:pt x="0" y="144780"/>
                  </a:lnTo>
                  <a:close/>
                  <a:moveTo>
                    <a:pt x="0" y="39541893"/>
                  </a:moveTo>
                  <a:lnTo>
                    <a:pt x="144780" y="39541893"/>
                  </a:lnTo>
                  <a:lnTo>
                    <a:pt x="144780" y="39686672"/>
                  </a:lnTo>
                  <a:lnTo>
                    <a:pt x="0" y="39686672"/>
                  </a:lnTo>
                  <a:lnTo>
                    <a:pt x="0" y="39541893"/>
                  </a:lnTo>
                  <a:close/>
                  <a:moveTo>
                    <a:pt x="55263796" y="144780"/>
                  </a:moveTo>
                  <a:lnTo>
                    <a:pt x="55408581" y="144780"/>
                  </a:lnTo>
                  <a:lnTo>
                    <a:pt x="55408581" y="39541893"/>
                  </a:lnTo>
                  <a:lnTo>
                    <a:pt x="55263796" y="39541893"/>
                  </a:lnTo>
                  <a:lnTo>
                    <a:pt x="55263796" y="144780"/>
                  </a:lnTo>
                  <a:close/>
                  <a:moveTo>
                    <a:pt x="144780" y="39541893"/>
                  </a:moveTo>
                  <a:lnTo>
                    <a:pt x="55263796" y="39541893"/>
                  </a:lnTo>
                  <a:lnTo>
                    <a:pt x="55263796" y="39686672"/>
                  </a:lnTo>
                  <a:lnTo>
                    <a:pt x="144780" y="39686672"/>
                  </a:lnTo>
                  <a:lnTo>
                    <a:pt x="144780" y="39541893"/>
                  </a:lnTo>
                  <a:close/>
                  <a:moveTo>
                    <a:pt x="55263796" y="0"/>
                  </a:moveTo>
                  <a:lnTo>
                    <a:pt x="55408581" y="0"/>
                  </a:lnTo>
                  <a:lnTo>
                    <a:pt x="55408581" y="144780"/>
                  </a:lnTo>
                  <a:lnTo>
                    <a:pt x="55263796" y="144780"/>
                  </a:lnTo>
                  <a:lnTo>
                    <a:pt x="55263796" y="0"/>
                  </a:lnTo>
                  <a:close/>
                  <a:moveTo>
                    <a:pt x="0" y="0"/>
                  </a:moveTo>
                  <a:lnTo>
                    <a:pt x="144780" y="0"/>
                  </a:lnTo>
                  <a:lnTo>
                    <a:pt x="144780" y="144780"/>
                  </a:lnTo>
                  <a:lnTo>
                    <a:pt x="0" y="144780"/>
                  </a:lnTo>
                  <a:lnTo>
                    <a:pt x="0" y="0"/>
                  </a:lnTo>
                  <a:close/>
                  <a:moveTo>
                    <a:pt x="144780" y="0"/>
                  </a:moveTo>
                  <a:lnTo>
                    <a:pt x="55263796" y="0"/>
                  </a:lnTo>
                  <a:lnTo>
                    <a:pt x="55263796" y="144780"/>
                  </a:lnTo>
                  <a:lnTo>
                    <a:pt x="144780" y="144780"/>
                  </a:lnTo>
                  <a:lnTo>
                    <a:pt x="144780" y="0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17" id="17"/>
          <p:cNvGrpSpPr/>
          <p:nvPr/>
        </p:nvGrpSpPr>
        <p:grpSpPr>
          <a:xfrm rot="0">
            <a:off x="5602439" y="379367"/>
            <a:ext cx="4538951" cy="3216624"/>
            <a:chOff x="0" y="0"/>
            <a:chExt cx="55408579" cy="39266471"/>
          </a:xfrm>
        </p:grpSpPr>
        <p:sp>
          <p:nvSpPr>
            <p:cNvPr name="Freeform 18" id="18"/>
            <p:cNvSpPr/>
            <p:nvPr/>
          </p:nvSpPr>
          <p:spPr>
            <a:xfrm>
              <a:off x="72390" y="72390"/>
              <a:ext cx="55263798" cy="39121692"/>
            </a:xfrm>
            <a:custGeom>
              <a:avLst/>
              <a:gdLst/>
              <a:ahLst/>
              <a:cxnLst/>
              <a:rect r="r" b="b" t="t" l="l"/>
              <a:pathLst>
                <a:path h="39121692" w="55263798">
                  <a:moveTo>
                    <a:pt x="0" y="0"/>
                  </a:moveTo>
                  <a:lnTo>
                    <a:pt x="55263798" y="0"/>
                  </a:lnTo>
                  <a:lnTo>
                    <a:pt x="55263798" y="39121692"/>
                  </a:lnTo>
                  <a:lnTo>
                    <a:pt x="0" y="3912169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5DAE1"/>
            </a:solidFill>
          </p:spPr>
        </p:sp>
        <p:sp>
          <p:nvSpPr>
            <p:cNvPr name="Freeform 19" id="19"/>
            <p:cNvSpPr/>
            <p:nvPr/>
          </p:nvSpPr>
          <p:spPr>
            <a:xfrm>
              <a:off x="0" y="0"/>
              <a:ext cx="55408581" cy="39266471"/>
            </a:xfrm>
            <a:custGeom>
              <a:avLst/>
              <a:gdLst/>
              <a:ahLst/>
              <a:cxnLst/>
              <a:rect r="r" b="b" t="t" l="l"/>
              <a:pathLst>
                <a:path h="39266471" w="55408581">
                  <a:moveTo>
                    <a:pt x="55263796" y="39121693"/>
                  </a:moveTo>
                  <a:lnTo>
                    <a:pt x="55408581" y="39121693"/>
                  </a:lnTo>
                  <a:lnTo>
                    <a:pt x="55408581" y="39266471"/>
                  </a:lnTo>
                  <a:lnTo>
                    <a:pt x="55263796" y="39266471"/>
                  </a:lnTo>
                  <a:lnTo>
                    <a:pt x="55263796" y="39121693"/>
                  </a:lnTo>
                  <a:close/>
                  <a:moveTo>
                    <a:pt x="0" y="144780"/>
                  </a:moveTo>
                  <a:lnTo>
                    <a:pt x="144780" y="144780"/>
                  </a:lnTo>
                  <a:lnTo>
                    <a:pt x="144780" y="39121693"/>
                  </a:lnTo>
                  <a:lnTo>
                    <a:pt x="0" y="39121693"/>
                  </a:lnTo>
                  <a:lnTo>
                    <a:pt x="0" y="144780"/>
                  </a:lnTo>
                  <a:close/>
                  <a:moveTo>
                    <a:pt x="0" y="39121693"/>
                  </a:moveTo>
                  <a:lnTo>
                    <a:pt x="144780" y="39121693"/>
                  </a:lnTo>
                  <a:lnTo>
                    <a:pt x="144780" y="39266471"/>
                  </a:lnTo>
                  <a:lnTo>
                    <a:pt x="0" y="39266471"/>
                  </a:lnTo>
                  <a:lnTo>
                    <a:pt x="0" y="39121693"/>
                  </a:lnTo>
                  <a:close/>
                  <a:moveTo>
                    <a:pt x="55263796" y="144780"/>
                  </a:moveTo>
                  <a:lnTo>
                    <a:pt x="55408581" y="144780"/>
                  </a:lnTo>
                  <a:lnTo>
                    <a:pt x="55408581" y="39121693"/>
                  </a:lnTo>
                  <a:lnTo>
                    <a:pt x="55263796" y="39121693"/>
                  </a:lnTo>
                  <a:lnTo>
                    <a:pt x="55263796" y="144780"/>
                  </a:lnTo>
                  <a:close/>
                  <a:moveTo>
                    <a:pt x="144780" y="39121693"/>
                  </a:moveTo>
                  <a:lnTo>
                    <a:pt x="55263796" y="39121693"/>
                  </a:lnTo>
                  <a:lnTo>
                    <a:pt x="55263796" y="39266471"/>
                  </a:lnTo>
                  <a:lnTo>
                    <a:pt x="144780" y="39266471"/>
                  </a:lnTo>
                  <a:lnTo>
                    <a:pt x="144780" y="39121693"/>
                  </a:lnTo>
                  <a:close/>
                  <a:moveTo>
                    <a:pt x="55263796" y="0"/>
                  </a:moveTo>
                  <a:lnTo>
                    <a:pt x="55408581" y="0"/>
                  </a:lnTo>
                  <a:lnTo>
                    <a:pt x="55408581" y="144780"/>
                  </a:lnTo>
                  <a:lnTo>
                    <a:pt x="55263796" y="144780"/>
                  </a:lnTo>
                  <a:lnTo>
                    <a:pt x="55263796" y="0"/>
                  </a:lnTo>
                  <a:close/>
                  <a:moveTo>
                    <a:pt x="0" y="0"/>
                  </a:moveTo>
                  <a:lnTo>
                    <a:pt x="144780" y="0"/>
                  </a:lnTo>
                  <a:lnTo>
                    <a:pt x="144780" y="144780"/>
                  </a:lnTo>
                  <a:lnTo>
                    <a:pt x="0" y="144780"/>
                  </a:lnTo>
                  <a:lnTo>
                    <a:pt x="0" y="0"/>
                  </a:lnTo>
                  <a:close/>
                  <a:moveTo>
                    <a:pt x="144780" y="0"/>
                  </a:moveTo>
                  <a:lnTo>
                    <a:pt x="55263796" y="0"/>
                  </a:lnTo>
                  <a:lnTo>
                    <a:pt x="55263796" y="144780"/>
                  </a:lnTo>
                  <a:lnTo>
                    <a:pt x="144780" y="144780"/>
                  </a:lnTo>
                  <a:lnTo>
                    <a:pt x="144780" y="0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20" id="20"/>
          <p:cNvGrpSpPr/>
          <p:nvPr/>
        </p:nvGrpSpPr>
        <p:grpSpPr>
          <a:xfrm rot="0">
            <a:off x="394052" y="3849880"/>
            <a:ext cx="4852067" cy="3475317"/>
            <a:chOff x="0" y="0"/>
            <a:chExt cx="55408579" cy="39686673"/>
          </a:xfrm>
        </p:grpSpPr>
        <p:sp>
          <p:nvSpPr>
            <p:cNvPr name="Freeform 21" id="21"/>
            <p:cNvSpPr/>
            <p:nvPr/>
          </p:nvSpPr>
          <p:spPr>
            <a:xfrm>
              <a:off x="72390" y="72390"/>
              <a:ext cx="55263798" cy="39541893"/>
            </a:xfrm>
            <a:custGeom>
              <a:avLst/>
              <a:gdLst/>
              <a:ahLst/>
              <a:cxnLst/>
              <a:rect r="r" b="b" t="t" l="l"/>
              <a:pathLst>
                <a:path h="39541893" w="55263798">
                  <a:moveTo>
                    <a:pt x="0" y="0"/>
                  </a:moveTo>
                  <a:lnTo>
                    <a:pt x="55263798" y="0"/>
                  </a:lnTo>
                  <a:lnTo>
                    <a:pt x="55263798" y="39541893"/>
                  </a:lnTo>
                  <a:lnTo>
                    <a:pt x="0" y="395418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22" id="22"/>
            <p:cNvSpPr/>
            <p:nvPr/>
          </p:nvSpPr>
          <p:spPr>
            <a:xfrm>
              <a:off x="0" y="0"/>
              <a:ext cx="55408581" cy="39686672"/>
            </a:xfrm>
            <a:custGeom>
              <a:avLst/>
              <a:gdLst/>
              <a:ahLst/>
              <a:cxnLst/>
              <a:rect r="r" b="b" t="t" l="l"/>
              <a:pathLst>
                <a:path h="39686672" w="55408581">
                  <a:moveTo>
                    <a:pt x="55263796" y="39541893"/>
                  </a:moveTo>
                  <a:lnTo>
                    <a:pt x="55408581" y="39541893"/>
                  </a:lnTo>
                  <a:lnTo>
                    <a:pt x="55408581" y="39686672"/>
                  </a:lnTo>
                  <a:lnTo>
                    <a:pt x="55263796" y="39686672"/>
                  </a:lnTo>
                  <a:lnTo>
                    <a:pt x="55263796" y="39541893"/>
                  </a:lnTo>
                  <a:close/>
                  <a:moveTo>
                    <a:pt x="0" y="144780"/>
                  </a:moveTo>
                  <a:lnTo>
                    <a:pt x="144780" y="144780"/>
                  </a:lnTo>
                  <a:lnTo>
                    <a:pt x="144780" y="39541893"/>
                  </a:lnTo>
                  <a:lnTo>
                    <a:pt x="0" y="39541893"/>
                  </a:lnTo>
                  <a:lnTo>
                    <a:pt x="0" y="144780"/>
                  </a:lnTo>
                  <a:close/>
                  <a:moveTo>
                    <a:pt x="0" y="39541893"/>
                  </a:moveTo>
                  <a:lnTo>
                    <a:pt x="144780" y="39541893"/>
                  </a:lnTo>
                  <a:lnTo>
                    <a:pt x="144780" y="39686672"/>
                  </a:lnTo>
                  <a:lnTo>
                    <a:pt x="0" y="39686672"/>
                  </a:lnTo>
                  <a:lnTo>
                    <a:pt x="0" y="39541893"/>
                  </a:lnTo>
                  <a:close/>
                  <a:moveTo>
                    <a:pt x="55263796" y="144780"/>
                  </a:moveTo>
                  <a:lnTo>
                    <a:pt x="55408581" y="144780"/>
                  </a:lnTo>
                  <a:lnTo>
                    <a:pt x="55408581" y="39541893"/>
                  </a:lnTo>
                  <a:lnTo>
                    <a:pt x="55263796" y="39541893"/>
                  </a:lnTo>
                  <a:lnTo>
                    <a:pt x="55263796" y="144780"/>
                  </a:lnTo>
                  <a:close/>
                  <a:moveTo>
                    <a:pt x="144780" y="39541893"/>
                  </a:moveTo>
                  <a:lnTo>
                    <a:pt x="55263796" y="39541893"/>
                  </a:lnTo>
                  <a:lnTo>
                    <a:pt x="55263796" y="39686672"/>
                  </a:lnTo>
                  <a:lnTo>
                    <a:pt x="144780" y="39686672"/>
                  </a:lnTo>
                  <a:lnTo>
                    <a:pt x="144780" y="39541893"/>
                  </a:lnTo>
                  <a:close/>
                  <a:moveTo>
                    <a:pt x="55263796" y="0"/>
                  </a:moveTo>
                  <a:lnTo>
                    <a:pt x="55408581" y="0"/>
                  </a:lnTo>
                  <a:lnTo>
                    <a:pt x="55408581" y="144780"/>
                  </a:lnTo>
                  <a:lnTo>
                    <a:pt x="55263796" y="144780"/>
                  </a:lnTo>
                  <a:lnTo>
                    <a:pt x="55263796" y="0"/>
                  </a:lnTo>
                  <a:close/>
                  <a:moveTo>
                    <a:pt x="0" y="0"/>
                  </a:moveTo>
                  <a:lnTo>
                    <a:pt x="144780" y="0"/>
                  </a:lnTo>
                  <a:lnTo>
                    <a:pt x="144780" y="144780"/>
                  </a:lnTo>
                  <a:lnTo>
                    <a:pt x="0" y="144780"/>
                  </a:lnTo>
                  <a:lnTo>
                    <a:pt x="0" y="0"/>
                  </a:lnTo>
                  <a:close/>
                  <a:moveTo>
                    <a:pt x="144780" y="0"/>
                  </a:moveTo>
                  <a:lnTo>
                    <a:pt x="55263796" y="0"/>
                  </a:lnTo>
                  <a:lnTo>
                    <a:pt x="55263796" y="144780"/>
                  </a:lnTo>
                  <a:lnTo>
                    <a:pt x="144780" y="144780"/>
                  </a:lnTo>
                  <a:lnTo>
                    <a:pt x="144780" y="0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23" id="23"/>
          <p:cNvGrpSpPr/>
          <p:nvPr/>
        </p:nvGrpSpPr>
        <p:grpSpPr>
          <a:xfrm rot="0">
            <a:off x="550610" y="3986835"/>
            <a:ext cx="4538951" cy="3216624"/>
            <a:chOff x="0" y="0"/>
            <a:chExt cx="55408579" cy="39266471"/>
          </a:xfrm>
        </p:grpSpPr>
        <p:sp>
          <p:nvSpPr>
            <p:cNvPr name="Freeform 24" id="24"/>
            <p:cNvSpPr/>
            <p:nvPr/>
          </p:nvSpPr>
          <p:spPr>
            <a:xfrm>
              <a:off x="72390" y="72390"/>
              <a:ext cx="55263798" cy="39121692"/>
            </a:xfrm>
            <a:custGeom>
              <a:avLst/>
              <a:gdLst/>
              <a:ahLst/>
              <a:cxnLst/>
              <a:rect r="r" b="b" t="t" l="l"/>
              <a:pathLst>
                <a:path h="39121692" w="55263798">
                  <a:moveTo>
                    <a:pt x="0" y="0"/>
                  </a:moveTo>
                  <a:lnTo>
                    <a:pt x="55263798" y="0"/>
                  </a:lnTo>
                  <a:lnTo>
                    <a:pt x="55263798" y="39121692"/>
                  </a:lnTo>
                  <a:lnTo>
                    <a:pt x="0" y="3912169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5DAE1"/>
            </a:solidFill>
          </p:spPr>
        </p:sp>
        <p:sp>
          <p:nvSpPr>
            <p:cNvPr name="Freeform 25" id="25"/>
            <p:cNvSpPr/>
            <p:nvPr/>
          </p:nvSpPr>
          <p:spPr>
            <a:xfrm>
              <a:off x="0" y="0"/>
              <a:ext cx="55408581" cy="39266471"/>
            </a:xfrm>
            <a:custGeom>
              <a:avLst/>
              <a:gdLst/>
              <a:ahLst/>
              <a:cxnLst/>
              <a:rect r="r" b="b" t="t" l="l"/>
              <a:pathLst>
                <a:path h="39266471" w="55408581">
                  <a:moveTo>
                    <a:pt x="55263796" y="39121693"/>
                  </a:moveTo>
                  <a:lnTo>
                    <a:pt x="55408581" y="39121693"/>
                  </a:lnTo>
                  <a:lnTo>
                    <a:pt x="55408581" y="39266471"/>
                  </a:lnTo>
                  <a:lnTo>
                    <a:pt x="55263796" y="39266471"/>
                  </a:lnTo>
                  <a:lnTo>
                    <a:pt x="55263796" y="39121693"/>
                  </a:lnTo>
                  <a:close/>
                  <a:moveTo>
                    <a:pt x="0" y="144780"/>
                  </a:moveTo>
                  <a:lnTo>
                    <a:pt x="144780" y="144780"/>
                  </a:lnTo>
                  <a:lnTo>
                    <a:pt x="144780" y="39121693"/>
                  </a:lnTo>
                  <a:lnTo>
                    <a:pt x="0" y="39121693"/>
                  </a:lnTo>
                  <a:lnTo>
                    <a:pt x="0" y="144780"/>
                  </a:lnTo>
                  <a:close/>
                  <a:moveTo>
                    <a:pt x="0" y="39121693"/>
                  </a:moveTo>
                  <a:lnTo>
                    <a:pt x="144780" y="39121693"/>
                  </a:lnTo>
                  <a:lnTo>
                    <a:pt x="144780" y="39266471"/>
                  </a:lnTo>
                  <a:lnTo>
                    <a:pt x="0" y="39266471"/>
                  </a:lnTo>
                  <a:lnTo>
                    <a:pt x="0" y="39121693"/>
                  </a:lnTo>
                  <a:close/>
                  <a:moveTo>
                    <a:pt x="55263796" y="144780"/>
                  </a:moveTo>
                  <a:lnTo>
                    <a:pt x="55408581" y="144780"/>
                  </a:lnTo>
                  <a:lnTo>
                    <a:pt x="55408581" y="39121693"/>
                  </a:lnTo>
                  <a:lnTo>
                    <a:pt x="55263796" y="39121693"/>
                  </a:lnTo>
                  <a:lnTo>
                    <a:pt x="55263796" y="144780"/>
                  </a:lnTo>
                  <a:close/>
                  <a:moveTo>
                    <a:pt x="144780" y="39121693"/>
                  </a:moveTo>
                  <a:lnTo>
                    <a:pt x="55263796" y="39121693"/>
                  </a:lnTo>
                  <a:lnTo>
                    <a:pt x="55263796" y="39266471"/>
                  </a:lnTo>
                  <a:lnTo>
                    <a:pt x="144780" y="39266471"/>
                  </a:lnTo>
                  <a:lnTo>
                    <a:pt x="144780" y="39121693"/>
                  </a:lnTo>
                  <a:close/>
                  <a:moveTo>
                    <a:pt x="55263796" y="0"/>
                  </a:moveTo>
                  <a:lnTo>
                    <a:pt x="55408581" y="0"/>
                  </a:lnTo>
                  <a:lnTo>
                    <a:pt x="55408581" y="144780"/>
                  </a:lnTo>
                  <a:lnTo>
                    <a:pt x="55263796" y="144780"/>
                  </a:lnTo>
                  <a:lnTo>
                    <a:pt x="55263796" y="0"/>
                  </a:lnTo>
                  <a:close/>
                  <a:moveTo>
                    <a:pt x="0" y="0"/>
                  </a:moveTo>
                  <a:lnTo>
                    <a:pt x="144780" y="0"/>
                  </a:lnTo>
                  <a:lnTo>
                    <a:pt x="144780" y="144780"/>
                  </a:lnTo>
                  <a:lnTo>
                    <a:pt x="0" y="144780"/>
                  </a:lnTo>
                  <a:lnTo>
                    <a:pt x="0" y="0"/>
                  </a:lnTo>
                  <a:close/>
                  <a:moveTo>
                    <a:pt x="144780" y="0"/>
                  </a:moveTo>
                  <a:lnTo>
                    <a:pt x="55263796" y="0"/>
                  </a:lnTo>
                  <a:lnTo>
                    <a:pt x="55263796" y="144780"/>
                  </a:lnTo>
                  <a:lnTo>
                    <a:pt x="144780" y="144780"/>
                  </a:lnTo>
                  <a:lnTo>
                    <a:pt x="144780" y="0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sp>
        <p:nvSpPr>
          <p:cNvPr name="TextBox 26" id="26"/>
          <p:cNvSpPr txBox="true"/>
          <p:nvPr/>
        </p:nvSpPr>
        <p:spPr>
          <a:xfrm rot="0">
            <a:off x="839297" y="1211189"/>
            <a:ext cx="3961576" cy="13682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1206"/>
              </a:lnSpc>
            </a:pPr>
            <a:r>
              <a:rPr lang="en-US" sz="8004">
                <a:solidFill>
                  <a:srgbClr val="000000"/>
                </a:solidFill>
                <a:latin typeface="Alata Bold"/>
              </a:rPr>
              <a:t>4</a:t>
            </a:r>
          </a:p>
        </p:txBody>
      </p:sp>
      <p:sp>
        <p:nvSpPr>
          <p:cNvPr name="TextBox 27" id="27"/>
          <p:cNvSpPr txBox="true"/>
          <p:nvPr/>
        </p:nvSpPr>
        <p:spPr>
          <a:xfrm rot="0">
            <a:off x="5883703" y="1218798"/>
            <a:ext cx="3976422" cy="13682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1206"/>
              </a:lnSpc>
            </a:pPr>
            <a:r>
              <a:rPr lang="en-US" sz="8004">
                <a:solidFill>
                  <a:srgbClr val="000000"/>
                </a:solidFill>
                <a:latin typeface="Alata Bold"/>
              </a:rPr>
              <a:t>8</a:t>
            </a:r>
          </a:p>
        </p:txBody>
      </p:sp>
      <p:sp>
        <p:nvSpPr>
          <p:cNvPr name="TextBox 28" id="28"/>
          <p:cNvSpPr txBox="true"/>
          <p:nvPr/>
        </p:nvSpPr>
        <p:spPr>
          <a:xfrm rot="0">
            <a:off x="846721" y="4833875"/>
            <a:ext cx="3961576" cy="13682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1206"/>
              </a:lnSpc>
            </a:pPr>
            <a:r>
              <a:rPr lang="en-US" sz="8004">
                <a:solidFill>
                  <a:srgbClr val="000000"/>
                </a:solidFill>
                <a:latin typeface="Alata Bold"/>
              </a:rPr>
              <a:t>12</a:t>
            </a:r>
          </a:p>
        </p:txBody>
      </p:sp>
      <p:sp>
        <p:nvSpPr>
          <p:cNvPr name="TextBox 29" id="29"/>
          <p:cNvSpPr txBox="true"/>
          <p:nvPr/>
        </p:nvSpPr>
        <p:spPr>
          <a:xfrm rot="0">
            <a:off x="5898550" y="4825436"/>
            <a:ext cx="3976422" cy="13682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1206"/>
              </a:lnSpc>
            </a:pPr>
            <a:r>
              <a:rPr lang="en-US" sz="8004">
                <a:solidFill>
                  <a:srgbClr val="000000"/>
                </a:solidFill>
                <a:latin typeface="Alata Bold"/>
              </a:rPr>
              <a:t>16</a:t>
            </a:r>
          </a:p>
        </p:txBody>
      </p:sp>
    </p:spTree>
  </p:cSld>
  <p:clrMapOvr>
    <a:masterClrMapping/>
  </p:clrMapOvr>
</p:sld>
</file>

<file path=ppt/slides/slide5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401475" y="234803"/>
            <a:ext cx="4852067" cy="3475317"/>
            <a:chOff x="0" y="0"/>
            <a:chExt cx="55408579" cy="39686673"/>
          </a:xfrm>
        </p:grpSpPr>
        <p:sp>
          <p:nvSpPr>
            <p:cNvPr name="Freeform 3" id="3"/>
            <p:cNvSpPr/>
            <p:nvPr/>
          </p:nvSpPr>
          <p:spPr>
            <a:xfrm>
              <a:off x="72390" y="72390"/>
              <a:ext cx="55263798" cy="39541893"/>
            </a:xfrm>
            <a:custGeom>
              <a:avLst/>
              <a:gdLst/>
              <a:ahLst/>
              <a:cxnLst/>
              <a:rect r="r" b="b" t="t" l="l"/>
              <a:pathLst>
                <a:path h="39541893" w="55263798">
                  <a:moveTo>
                    <a:pt x="0" y="0"/>
                  </a:moveTo>
                  <a:lnTo>
                    <a:pt x="55263798" y="0"/>
                  </a:lnTo>
                  <a:lnTo>
                    <a:pt x="55263798" y="39541893"/>
                  </a:lnTo>
                  <a:lnTo>
                    <a:pt x="0" y="395418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4" id="4"/>
            <p:cNvSpPr/>
            <p:nvPr/>
          </p:nvSpPr>
          <p:spPr>
            <a:xfrm>
              <a:off x="0" y="0"/>
              <a:ext cx="55408581" cy="39686672"/>
            </a:xfrm>
            <a:custGeom>
              <a:avLst/>
              <a:gdLst/>
              <a:ahLst/>
              <a:cxnLst/>
              <a:rect r="r" b="b" t="t" l="l"/>
              <a:pathLst>
                <a:path h="39686672" w="55408581">
                  <a:moveTo>
                    <a:pt x="55263796" y="39541893"/>
                  </a:moveTo>
                  <a:lnTo>
                    <a:pt x="55408581" y="39541893"/>
                  </a:lnTo>
                  <a:lnTo>
                    <a:pt x="55408581" y="39686672"/>
                  </a:lnTo>
                  <a:lnTo>
                    <a:pt x="55263796" y="39686672"/>
                  </a:lnTo>
                  <a:lnTo>
                    <a:pt x="55263796" y="39541893"/>
                  </a:lnTo>
                  <a:close/>
                  <a:moveTo>
                    <a:pt x="0" y="144780"/>
                  </a:moveTo>
                  <a:lnTo>
                    <a:pt x="144780" y="144780"/>
                  </a:lnTo>
                  <a:lnTo>
                    <a:pt x="144780" y="39541893"/>
                  </a:lnTo>
                  <a:lnTo>
                    <a:pt x="0" y="39541893"/>
                  </a:lnTo>
                  <a:lnTo>
                    <a:pt x="0" y="144780"/>
                  </a:lnTo>
                  <a:close/>
                  <a:moveTo>
                    <a:pt x="0" y="39541893"/>
                  </a:moveTo>
                  <a:lnTo>
                    <a:pt x="144780" y="39541893"/>
                  </a:lnTo>
                  <a:lnTo>
                    <a:pt x="144780" y="39686672"/>
                  </a:lnTo>
                  <a:lnTo>
                    <a:pt x="0" y="39686672"/>
                  </a:lnTo>
                  <a:lnTo>
                    <a:pt x="0" y="39541893"/>
                  </a:lnTo>
                  <a:close/>
                  <a:moveTo>
                    <a:pt x="55263796" y="144780"/>
                  </a:moveTo>
                  <a:lnTo>
                    <a:pt x="55408581" y="144780"/>
                  </a:lnTo>
                  <a:lnTo>
                    <a:pt x="55408581" y="39541893"/>
                  </a:lnTo>
                  <a:lnTo>
                    <a:pt x="55263796" y="39541893"/>
                  </a:lnTo>
                  <a:lnTo>
                    <a:pt x="55263796" y="144780"/>
                  </a:lnTo>
                  <a:close/>
                  <a:moveTo>
                    <a:pt x="144780" y="39541893"/>
                  </a:moveTo>
                  <a:lnTo>
                    <a:pt x="55263796" y="39541893"/>
                  </a:lnTo>
                  <a:lnTo>
                    <a:pt x="55263796" y="39686672"/>
                  </a:lnTo>
                  <a:lnTo>
                    <a:pt x="144780" y="39686672"/>
                  </a:lnTo>
                  <a:lnTo>
                    <a:pt x="144780" y="39541893"/>
                  </a:lnTo>
                  <a:close/>
                  <a:moveTo>
                    <a:pt x="55263796" y="0"/>
                  </a:moveTo>
                  <a:lnTo>
                    <a:pt x="55408581" y="0"/>
                  </a:lnTo>
                  <a:lnTo>
                    <a:pt x="55408581" y="144780"/>
                  </a:lnTo>
                  <a:lnTo>
                    <a:pt x="55263796" y="144780"/>
                  </a:lnTo>
                  <a:lnTo>
                    <a:pt x="55263796" y="0"/>
                  </a:lnTo>
                  <a:close/>
                  <a:moveTo>
                    <a:pt x="0" y="0"/>
                  </a:moveTo>
                  <a:lnTo>
                    <a:pt x="144780" y="0"/>
                  </a:lnTo>
                  <a:lnTo>
                    <a:pt x="144780" y="144780"/>
                  </a:lnTo>
                  <a:lnTo>
                    <a:pt x="0" y="144780"/>
                  </a:lnTo>
                  <a:lnTo>
                    <a:pt x="0" y="0"/>
                  </a:lnTo>
                  <a:close/>
                  <a:moveTo>
                    <a:pt x="144780" y="0"/>
                  </a:moveTo>
                  <a:lnTo>
                    <a:pt x="55263796" y="0"/>
                  </a:lnTo>
                  <a:lnTo>
                    <a:pt x="55263796" y="144780"/>
                  </a:lnTo>
                  <a:lnTo>
                    <a:pt x="144780" y="144780"/>
                  </a:lnTo>
                  <a:lnTo>
                    <a:pt x="144780" y="0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5" id="5"/>
          <p:cNvGrpSpPr/>
          <p:nvPr/>
        </p:nvGrpSpPr>
        <p:grpSpPr>
          <a:xfrm rot="0">
            <a:off x="558033" y="371758"/>
            <a:ext cx="4538951" cy="3216624"/>
            <a:chOff x="0" y="0"/>
            <a:chExt cx="55408579" cy="39266471"/>
          </a:xfrm>
        </p:grpSpPr>
        <p:sp>
          <p:nvSpPr>
            <p:cNvPr name="Freeform 6" id="6"/>
            <p:cNvSpPr/>
            <p:nvPr/>
          </p:nvSpPr>
          <p:spPr>
            <a:xfrm>
              <a:off x="72390" y="72390"/>
              <a:ext cx="55263798" cy="39121692"/>
            </a:xfrm>
            <a:custGeom>
              <a:avLst/>
              <a:gdLst/>
              <a:ahLst/>
              <a:cxnLst/>
              <a:rect r="r" b="b" t="t" l="l"/>
              <a:pathLst>
                <a:path h="39121692" w="55263798">
                  <a:moveTo>
                    <a:pt x="0" y="0"/>
                  </a:moveTo>
                  <a:lnTo>
                    <a:pt x="55263798" y="0"/>
                  </a:lnTo>
                  <a:lnTo>
                    <a:pt x="55263798" y="39121692"/>
                  </a:lnTo>
                  <a:lnTo>
                    <a:pt x="0" y="3912169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5DAE1"/>
            </a:solidFill>
          </p:spPr>
        </p:sp>
        <p:sp>
          <p:nvSpPr>
            <p:cNvPr name="Freeform 7" id="7"/>
            <p:cNvSpPr/>
            <p:nvPr/>
          </p:nvSpPr>
          <p:spPr>
            <a:xfrm>
              <a:off x="0" y="0"/>
              <a:ext cx="55408581" cy="39266471"/>
            </a:xfrm>
            <a:custGeom>
              <a:avLst/>
              <a:gdLst/>
              <a:ahLst/>
              <a:cxnLst/>
              <a:rect r="r" b="b" t="t" l="l"/>
              <a:pathLst>
                <a:path h="39266471" w="55408581">
                  <a:moveTo>
                    <a:pt x="55263796" y="39121693"/>
                  </a:moveTo>
                  <a:lnTo>
                    <a:pt x="55408581" y="39121693"/>
                  </a:lnTo>
                  <a:lnTo>
                    <a:pt x="55408581" y="39266471"/>
                  </a:lnTo>
                  <a:lnTo>
                    <a:pt x="55263796" y="39266471"/>
                  </a:lnTo>
                  <a:lnTo>
                    <a:pt x="55263796" y="39121693"/>
                  </a:lnTo>
                  <a:close/>
                  <a:moveTo>
                    <a:pt x="0" y="144780"/>
                  </a:moveTo>
                  <a:lnTo>
                    <a:pt x="144780" y="144780"/>
                  </a:lnTo>
                  <a:lnTo>
                    <a:pt x="144780" y="39121693"/>
                  </a:lnTo>
                  <a:lnTo>
                    <a:pt x="0" y="39121693"/>
                  </a:lnTo>
                  <a:lnTo>
                    <a:pt x="0" y="144780"/>
                  </a:lnTo>
                  <a:close/>
                  <a:moveTo>
                    <a:pt x="0" y="39121693"/>
                  </a:moveTo>
                  <a:lnTo>
                    <a:pt x="144780" y="39121693"/>
                  </a:lnTo>
                  <a:lnTo>
                    <a:pt x="144780" y="39266471"/>
                  </a:lnTo>
                  <a:lnTo>
                    <a:pt x="0" y="39266471"/>
                  </a:lnTo>
                  <a:lnTo>
                    <a:pt x="0" y="39121693"/>
                  </a:lnTo>
                  <a:close/>
                  <a:moveTo>
                    <a:pt x="55263796" y="144780"/>
                  </a:moveTo>
                  <a:lnTo>
                    <a:pt x="55408581" y="144780"/>
                  </a:lnTo>
                  <a:lnTo>
                    <a:pt x="55408581" y="39121693"/>
                  </a:lnTo>
                  <a:lnTo>
                    <a:pt x="55263796" y="39121693"/>
                  </a:lnTo>
                  <a:lnTo>
                    <a:pt x="55263796" y="144780"/>
                  </a:lnTo>
                  <a:close/>
                  <a:moveTo>
                    <a:pt x="144780" y="39121693"/>
                  </a:moveTo>
                  <a:lnTo>
                    <a:pt x="55263796" y="39121693"/>
                  </a:lnTo>
                  <a:lnTo>
                    <a:pt x="55263796" y="39266471"/>
                  </a:lnTo>
                  <a:lnTo>
                    <a:pt x="144780" y="39266471"/>
                  </a:lnTo>
                  <a:lnTo>
                    <a:pt x="144780" y="39121693"/>
                  </a:lnTo>
                  <a:close/>
                  <a:moveTo>
                    <a:pt x="55263796" y="0"/>
                  </a:moveTo>
                  <a:lnTo>
                    <a:pt x="55408581" y="0"/>
                  </a:lnTo>
                  <a:lnTo>
                    <a:pt x="55408581" y="144780"/>
                  </a:lnTo>
                  <a:lnTo>
                    <a:pt x="55263796" y="144780"/>
                  </a:lnTo>
                  <a:lnTo>
                    <a:pt x="55263796" y="0"/>
                  </a:lnTo>
                  <a:close/>
                  <a:moveTo>
                    <a:pt x="0" y="0"/>
                  </a:moveTo>
                  <a:lnTo>
                    <a:pt x="144780" y="0"/>
                  </a:lnTo>
                  <a:lnTo>
                    <a:pt x="144780" y="144780"/>
                  </a:lnTo>
                  <a:lnTo>
                    <a:pt x="0" y="144780"/>
                  </a:lnTo>
                  <a:lnTo>
                    <a:pt x="0" y="0"/>
                  </a:lnTo>
                  <a:close/>
                  <a:moveTo>
                    <a:pt x="144780" y="0"/>
                  </a:moveTo>
                  <a:lnTo>
                    <a:pt x="55263796" y="0"/>
                  </a:lnTo>
                  <a:lnTo>
                    <a:pt x="55263796" y="144780"/>
                  </a:lnTo>
                  <a:lnTo>
                    <a:pt x="144780" y="144780"/>
                  </a:lnTo>
                  <a:lnTo>
                    <a:pt x="144780" y="0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8" id="8"/>
          <p:cNvGrpSpPr/>
          <p:nvPr/>
        </p:nvGrpSpPr>
        <p:grpSpPr>
          <a:xfrm rot="0">
            <a:off x="5445881" y="3849880"/>
            <a:ext cx="4852067" cy="3475317"/>
            <a:chOff x="0" y="0"/>
            <a:chExt cx="55408579" cy="39686673"/>
          </a:xfrm>
        </p:grpSpPr>
        <p:sp>
          <p:nvSpPr>
            <p:cNvPr name="Freeform 9" id="9"/>
            <p:cNvSpPr/>
            <p:nvPr/>
          </p:nvSpPr>
          <p:spPr>
            <a:xfrm>
              <a:off x="72390" y="72390"/>
              <a:ext cx="55263798" cy="39541893"/>
            </a:xfrm>
            <a:custGeom>
              <a:avLst/>
              <a:gdLst/>
              <a:ahLst/>
              <a:cxnLst/>
              <a:rect r="r" b="b" t="t" l="l"/>
              <a:pathLst>
                <a:path h="39541893" w="55263798">
                  <a:moveTo>
                    <a:pt x="0" y="0"/>
                  </a:moveTo>
                  <a:lnTo>
                    <a:pt x="55263798" y="0"/>
                  </a:lnTo>
                  <a:lnTo>
                    <a:pt x="55263798" y="39541893"/>
                  </a:lnTo>
                  <a:lnTo>
                    <a:pt x="0" y="395418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10" id="10"/>
            <p:cNvSpPr/>
            <p:nvPr/>
          </p:nvSpPr>
          <p:spPr>
            <a:xfrm>
              <a:off x="0" y="0"/>
              <a:ext cx="55408581" cy="39686672"/>
            </a:xfrm>
            <a:custGeom>
              <a:avLst/>
              <a:gdLst/>
              <a:ahLst/>
              <a:cxnLst/>
              <a:rect r="r" b="b" t="t" l="l"/>
              <a:pathLst>
                <a:path h="39686672" w="55408581">
                  <a:moveTo>
                    <a:pt x="55263796" y="39541893"/>
                  </a:moveTo>
                  <a:lnTo>
                    <a:pt x="55408581" y="39541893"/>
                  </a:lnTo>
                  <a:lnTo>
                    <a:pt x="55408581" y="39686672"/>
                  </a:lnTo>
                  <a:lnTo>
                    <a:pt x="55263796" y="39686672"/>
                  </a:lnTo>
                  <a:lnTo>
                    <a:pt x="55263796" y="39541893"/>
                  </a:lnTo>
                  <a:close/>
                  <a:moveTo>
                    <a:pt x="0" y="144780"/>
                  </a:moveTo>
                  <a:lnTo>
                    <a:pt x="144780" y="144780"/>
                  </a:lnTo>
                  <a:lnTo>
                    <a:pt x="144780" y="39541893"/>
                  </a:lnTo>
                  <a:lnTo>
                    <a:pt x="0" y="39541893"/>
                  </a:lnTo>
                  <a:lnTo>
                    <a:pt x="0" y="144780"/>
                  </a:lnTo>
                  <a:close/>
                  <a:moveTo>
                    <a:pt x="0" y="39541893"/>
                  </a:moveTo>
                  <a:lnTo>
                    <a:pt x="144780" y="39541893"/>
                  </a:lnTo>
                  <a:lnTo>
                    <a:pt x="144780" y="39686672"/>
                  </a:lnTo>
                  <a:lnTo>
                    <a:pt x="0" y="39686672"/>
                  </a:lnTo>
                  <a:lnTo>
                    <a:pt x="0" y="39541893"/>
                  </a:lnTo>
                  <a:close/>
                  <a:moveTo>
                    <a:pt x="55263796" y="144780"/>
                  </a:moveTo>
                  <a:lnTo>
                    <a:pt x="55408581" y="144780"/>
                  </a:lnTo>
                  <a:lnTo>
                    <a:pt x="55408581" y="39541893"/>
                  </a:lnTo>
                  <a:lnTo>
                    <a:pt x="55263796" y="39541893"/>
                  </a:lnTo>
                  <a:lnTo>
                    <a:pt x="55263796" y="144780"/>
                  </a:lnTo>
                  <a:close/>
                  <a:moveTo>
                    <a:pt x="144780" y="39541893"/>
                  </a:moveTo>
                  <a:lnTo>
                    <a:pt x="55263796" y="39541893"/>
                  </a:lnTo>
                  <a:lnTo>
                    <a:pt x="55263796" y="39686672"/>
                  </a:lnTo>
                  <a:lnTo>
                    <a:pt x="144780" y="39686672"/>
                  </a:lnTo>
                  <a:lnTo>
                    <a:pt x="144780" y="39541893"/>
                  </a:lnTo>
                  <a:close/>
                  <a:moveTo>
                    <a:pt x="55263796" y="0"/>
                  </a:moveTo>
                  <a:lnTo>
                    <a:pt x="55408581" y="0"/>
                  </a:lnTo>
                  <a:lnTo>
                    <a:pt x="55408581" y="144780"/>
                  </a:lnTo>
                  <a:lnTo>
                    <a:pt x="55263796" y="144780"/>
                  </a:lnTo>
                  <a:lnTo>
                    <a:pt x="55263796" y="0"/>
                  </a:lnTo>
                  <a:close/>
                  <a:moveTo>
                    <a:pt x="0" y="0"/>
                  </a:moveTo>
                  <a:lnTo>
                    <a:pt x="144780" y="0"/>
                  </a:lnTo>
                  <a:lnTo>
                    <a:pt x="144780" y="144780"/>
                  </a:lnTo>
                  <a:lnTo>
                    <a:pt x="0" y="144780"/>
                  </a:lnTo>
                  <a:lnTo>
                    <a:pt x="0" y="0"/>
                  </a:lnTo>
                  <a:close/>
                  <a:moveTo>
                    <a:pt x="144780" y="0"/>
                  </a:moveTo>
                  <a:lnTo>
                    <a:pt x="55263796" y="0"/>
                  </a:lnTo>
                  <a:lnTo>
                    <a:pt x="55263796" y="144780"/>
                  </a:lnTo>
                  <a:lnTo>
                    <a:pt x="144780" y="144780"/>
                  </a:lnTo>
                  <a:lnTo>
                    <a:pt x="144780" y="0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11" id="11"/>
          <p:cNvGrpSpPr/>
          <p:nvPr/>
        </p:nvGrpSpPr>
        <p:grpSpPr>
          <a:xfrm rot="0">
            <a:off x="5602439" y="3986835"/>
            <a:ext cx="4538951" cy="3216624"/>
            <a:chOff x="0" y="0"/>
            <a:chExt cx="55408579" cy="39266471"/>
          </a:xfrm>
        </p:grpSpPr>
        <p:sp>
          <p:nvSpPr>
            <p:cNvPr name="Freeform 12" id="12"/>
            <p:cNvSpPr/>
            <p:nvPr/>
          </p:nvSpPr>
          <p:spPr>
            <a:xfrm>
              <a:off x="72390" y="72390"/>
              <a:ext cx="55263798" cy="39121692"/>
            </a:xfrm>
            <a:custGeom>
              <a:avLst/>
              <a:gdLst/>
              <a:ahLst/>
              <a:cxnLst/>
              <a:rect r="r" b="b" t="t" l="l"/>
              <a:pathLst>
                <a:path h="39121692" w="55263798">
                  <a:moveTo>
                    <a:pt x="0" y="0"/>
                  </a:moveTo>
                  <a:lnTo>
                    <a:pt x="55263798" y="0"/>
                  </a:lnTo>
                  <a:lnTo>
                    <a:pt x="55263798" y="39121692"/>
                  </a:lnTo>
                  <a:lnTo>
                    <a:pt x="0" y="3912169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5DAE1"/>
            </a:solidFill>
          </p:spPr>
        </p:sp>
        <p:sp>
          <p:nvSpPr>
            <p:cNvPr name="Freeform 13" id="13"/>
            <p:cNvSpPr/>
            <p:nvPr/>
          </p:nvSpPr>
          <p:spPr>
            <a:xfrm>
              <a:off x="0" y="0"/>
              <a:ext cx="55408581" cy="39266471"/>
            </a:xfrm>
            <a:custGeom>
              <a:avLst/>
              <a:gdLst/>
              <a:ahLst/>
              <a:cxnLst/>
              <a:rect r="r" b="b" t="t" l="l"/>
              <a:pathLst>
                <a:path h="39266471" w="55408581">
                  <a:moveTo>
                    <a:pt x="55263796" y="39121693"/>
                  </a:moveTo>
                  <a:lnTo>
                    <a:pt x="55408581" y="39121693"/>
                  </a:lnTo>
                  <a:lnTo>
                    <a:pt x="55408581" y="39266471"/>
                  </a:lnTo>
                  <a:lnTo>
                    <a:pt x="55263796" y="39266471"/>
                  </a:lnTo>
                  <a:lnTo>
                    <a:pt x="55263796" y="39121693"/>
                  </a:lnTo>
                  <a:close/>
                  <a:moveTo>
                    <a:pt x="0" y="144780"/>
                  </a:moveTo>
                  <a:lnTo>
                    <a:pt x="144780" y="144780"/>
                  </a:lnTo>
                  <a:lnTo>
                    <a:pt x="144780" y="39121693"/>
                  </a:lnTo>
                  <a:lnTo>
                    <a:pt x="0" y="39121693"/>
                  </a:lnTo>
                  <a:lnTo>
                    <a:pt x="0" y="144780"/>
                  </a:lnTo>
                  <a:close/>
                  <a:moveTo>
                    <a:pt x="0" y="39121693"/>
                  </a:moveTo>
                  <a:lnTo>
                    <a:pt x="144780" y="39121693"/>
                  </a:lnTo>
                  <a:lnTo>
                    <a:pt x="144780" y="39266471"/>
                  </a:lnTo>
                  <a:lnTo>
                    <a:pt x="0" y="39266471"/>
                  </a:lnTo>
                  <a:lnTo>
                    <a:pt x="0" y="39121693"/>
                  </a:lnTo>
                  <a:close/>
                  <a:moveTo>
                    <a:pt x="55263796" y="144780"/>
                  </a:moveTo>
                  <a:lnTo>
                    <a:pt x="55408581" y="144780"/>
                  </a:lnTo>
                  <a:lnTo>
                    <a:pt x="55408581" y="39121693"/>
                  </a:lnTo>
                  <a:lnTo>
                    <a:pt x="55263796" y="39121693"/>
                  </a:lnTo>
                  <a:lnTo>
                    <a:pt x="55263796" y="144780"/>
                  </a:lnTo>
                  <a:close/>
                  <a:moveTo>
                    <a:pt x="144780" y="39121693"/>
                  </a:moveTo>
                  <a:lnTo>
                    <a:pt x="55263796" y="39121693"/>
                  </a:lnTo>
                  <a:lnTo>
                    <a:pt x="55263796" y="39266471"/>
                  </a:lnTo>
                  <a:lnTo>
                    <a:pt x="144780" y="39266471"/>
                  </a:lnTo>
                  <a:lnTo>
                    <a:pt x="144780" y="39121693"/>
                  </a:lnTo>
                  <a:close/>
                  <a:moveTo>
                    <a:pt x="55263796" y="0"/>
                  </a:moveTo>
                  <a:lnTo>
                    <a:pt x="55408581" y="0"/>
                  </a:lnTo>
                  <a:lnTo>
                    <a:pt x="55408581" y="144780"/>
                  </a:lnTo>
                  <a:lnTo>
                    <a:pt x="55263796" y="144780"/>
                  </a:lnTo>
                  <a:lnTo>
                    <a:pt x="55263796" y="0"/>
                  </a:lnTo>
                  <a:close/>
                  <a:moveTo>
                    <a:pt x="0" y="0"/>
                  </a:moveTo>
                  <a:lnTo>
                    <a:pt x="144780" y="0"/>
                  </a:lnTo>
                  <a:lnTo>
                    <a:pt x="144780" y="144780"/>
                  </a:lnTo>
                  <a:lnTo>
                    <a:pt x="0" y="144780"/>
                  </a:lnTo>
                  <a:lnTo>
                    <a:pt x="0" y="0"/>
                  </a:lnTo>
                  <a:close/>
                  <a:moveTo>
                    <a:pt x="144780" y="0"/>
                  </a:moveTo>
                  <a:lnTo>
                    <a:pt x="55263796" y="0"/>
                  </a:lnTo>
                  <a:lnTo>
                    <a:pt x="55263796" y="144780"/>
                  </a:lnTo>
                  <a:lnTo>
                    <a:pt x="144780" y="144780"/>
                  </a:lnTo>
                  <a:lnTo>
                    <a:pt x="144780" y="0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14" id="14"/>
          <p:cNvGrpSpPr/>
          <p:nvPr/>
        </p:nvGrpSpPr>
        <p:grpSpPr>
          <a:xfrm rot="0">
            <a:off x="5445881" y="242412"/>
            <a:ext cx="4852067" cy="3475317"/>
            <a:chOff x="0" y="0"/>
            <a:chExt cx="55408579" cy="39686673"/>
          </a:xfrm>
        </p:grpSpPr>
        <p:sp>
          <p:nvSpPr>
            <p:cNvPr name="Freeform 15" id="15"/>
            <p:cNvSpPr/>
            <p:nvPr/>
          </p:nvSpPr>
          <p:spPr>
            <a:xfrm>
              <a:off x="72390" y="72390"/>
              <a:ext cx="55263798" cy="39541893"/>
            </a:xfrm>
            <a:custGeom>
              <a:avLst/>
              <a:gdLst/>
              <a:ahLst/>
              <a:cxnLst/>
              <a:rect r="r" b="b" t="t" l="l"/>
              <a:pathLst>
                <a:path h="39541893" w="55263798">
                  <a:moveTo>
                    <a:pt x="0" y="0"/>
                  </a:moveTo>
                  <a:lnTo>
                    <a:pt x="55263798" y="0"/>
                  </a:lnTo>
                  <a:lnTo>
                    <a:pt x="55263798" y="39541893"/>
                  </a:lnTo>
                  <a:lnTo>
                    <a:pt x="0" y="395418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16" id="16"/>
            <p:cNvSpPr/>
            <p:nvPr/>
          </p:nvSpPr>
          <p:spPr>
            <a:xfrm>
              <a:off x="0" y="0"/>
              <a:ext cx="55408581" cy="39686672"/>
            </a:xfrm>
            <a:custGeom>
              <a:avLst/>
              <a:gdLst/>
              <a:ahLst/>
              <a:cxnLst/>
              <a:rect r="r" b="b" t="t" l="l"/>
              <a:pathLst>
                <a:path h="39686672" w="55408581">
                  <a:moveTo>
                    <a:pt x="55263796" y="39541893"/>
                  </a:moveTo>
                  <a:lnTo>
                    <a:pt x="55408581" y="39541893"/>
                  </a:lnTo>
                  <a:lnTo>
                    <a:pt x="55408581" y="39686672"/>
                  </a:lnTo>
                  <a:lnTo>
                    <a:pt x="55263796" y="39686672"/>
                  </a:lnTo>
                  <a:lnTo>
                    <a:pt x="55263796" y="39541893"/>
                  </a:lnTo>
                  <a:close/>
                  <a:moveTo>
                    <a:pt x="0" y="144780"/>
                  </a:moveTo>
                  <a:lnTo>
                    <a:pt x="144780" y="144780"/>
                  </a:lnTo>
                  <a:lnTo>
                    <a:pt x="144780" y="39541893"/>
                  </a:lnTo>
                  <a:lnTo>
                    <a:pt x="0" y="39541893"/>
                  </a:lnTo>
                  <a:lnTo>
                    <a:pt x="0" y="144780"/>
                  </a:lnTo>
                  <a:close/>
                  <a:moveTo>
                    <a:pt x="0" y="39541893"/>
                  </a:moveTo>
                  <a:lnTo>
                    <a:pt x="144780" y="39541893"/>
                  </a:lnTo>
                  <a:lnTo>
                    <a:pt x="144780" y="39686672"/>
                  </a:lnTo>
                  <a:lnTo>
                    <a:pt x="0" y="39686672"/>
                  </a:lnTo>
                  <a:lnTo>
                    <a:pt x="0" y="39541893"/>
                  </a:lnTo>
                  <a:close/>
                  <a:moveTo>
                    <a:pt x="55263796" y="144780"/>
                  </a:moveTo>
                  <a:lnTo>
                    <a:pt x="55408581" y="144780"/>
                  </a:lnTo>
                  <a:lnTo>
                    <a:pt x="55408581" y="39541893"/>
                  </a:lnTo>
                  <a:lnTo>
                    <a:pt x="55263796" y="39541893"/>
                  </a:lnTo>
                  <a:lnTo>
                    <a:pt x="55263796" y="144780"/>
                  </a:lnTo>
                  <a:close/>
                  <a:moveTo>
                    <a:pt x="144780" y="39541893"/>
                  </a:moveTo>
                  <a:lnTo>
                    <a:pt x="55263796" y="39541893"/>
                  </a:lnTo>
                  <a:lnTo>
                    <a:pt x="55263796" y="39686672"/>
                  </a:lnTo>
                  <a:lnTo>
                    <a:pt x="144780" y="39686672"/>
                  </a:lnTo>
                  <a:lnTo>
                    <a:pt x="144780" y="39541893"/>
                  </a:lnTo>
                  <a:close/>
                  <a:moveTo>
                    <a:pt x="55263796" y="0"/>
                  </a:moveTo>
                  <a:lnTo>
                    <a:pt x="55408581" y="0"/>
                  </a:lnTo>
                  <a:lnTo>
                    <a:pt x="55408581" y="144780"/>
                  </a:lnTo>
                  <a:lnTo>
                    <a:pt x="55263796" y="144780"/>
                  </a:lnTo>
                  <a:lnTo>
                    <a:pt x="55263796" y="0"/>
                  </a:lnTo>
                  <a:close/>
                  <a:moveTo>
                    <a:pt x="0" y="0"/>
                  </a:moveTo>
                  <a:lnTo>
                    <a:pt x="144780" y="0"/>
                  </a:lnTo>
                  <a:lnTo>
                    <a:pt x="144780" y="144780"/>
                  </a:lnTo>
                  <a:lnTo>
                    <a:pt x="0" y="144780"/>
                  </a:lnTo>
                  <a:lnTo>
                    <a:pt x="0" y="0"/>
                  </a:lnTo>
                  <a:close/>
                  <a:moveTo>
                    <a:pt x="144780" y="0"/>
                  </a:moveTo>
                  <a:lnTo>
                    <a:pt x="55263796" y="0"/>
                  </a:lnTo>
                  <a:lnTo>
                    <a:pt x="55263796" y="144780"/>
                  </a:lnTo>
                  <a:lnTo>
                    <a:pt x="144780" y="144780"/>
                  </a:lnTo>
                  <a:lnTo>
                    <a:pt x="144780" y="0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17" id="17"/>
          <p:cNvGrpSpPr/>
          <p:nvPr/>
        </p:nvGrpSpPr>
        <p:grpSpPr>
          <a:xfrm rot="0">
            <a:off x="5602439" y="379367"/>
            <a:ext cx="4538951" cy="3216624"/>
            <a:chOff x="0" y="0"/>
            <a:chExt cx="55408579" cy="39266471"/>
          </a:xfrm>
        </p:grpSpPr>
        <p:sp>
          <p:nvSpPr>
            <p:cNvPr name="Freeform 18" id="18"/>
            <p:cNvSpPr/>
            <p:nvPr/>
          </p:nvSpPr>
          <p:spPr>
            <a:xfrm>
              <a:off x="72390" y="72390"/>
              <a:ext cx="55263798" cy="39121692"/>
            </a:xfrm>
            <a:custGeom>
              <a:avLst/>
              <a:gdLst/>
              <a:ahLst/>
              <a:cxnLst/>
              <a:rect r="r" b="b" t="t" l="l"/>
              <a:pathLst>
                <a:path h="39121692" w="55263798">
                  <a:moveTo>
                    <a:pt x="0" y="0"/>
                  </a:moveTo>
                  <a:lnTo>
                    <a:pt x="55263798" y="0"/>
                  </a:lnTo>
                  <a:lnTo>
                    <a:pt x="55263798" y="39121692"/>
                  </a:lnTo>
                  <a:lnTo>
                    <a:pt x="0" y="3912169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5DAE1"/>
            </a:solidFill>
          </p:spPr>
        </p:sp>
        <p:sp>
          <p:nvSpPr>
            <p:cNvPr name="Freeform 19" id="19"/>
            <p:cNvSpPr/>
            <p:nvPr/>
          </p:nvSpPr>
          <p:spPr>
            <a:xfrm>
              <a:off x="0" y="0"/>
              <a:ext cx="55408581" cy="39266471"/>
            </a:xfrm>
            <a:custGeom>
              <a:avLst/>
              <a:gdLst/>
              <a:ahLst/>
              <a:cxnLst/>
              <a:rect r="r" b="b" t="t" l="l"/>
              <a:pathLst>
                <a:path h="39266471" w="55408581">
                  <a:moveTo>
                    <a:pt x="55263796" y="39121693"/>
                  </a:moveTo>
                  <a:lnTo>
                    <a:pt x="55408581" y="39121693"/>
                  </a:lnTo>
                  <a:lnTo>
                    <a:pt x="55408581" y="39266471"/>
                  </a:lnTo>
                  <a:lnTo>
                    <a:pt x="55263796" y="39266471"/>
                  </a:lnTo>
                  <a:lnTo>
                    <a:pt x="55263796" y="39121693"/>
                  </a:lnTo>
                  <a:close/>
                  <a:moveTo>
                    <a:pt x="0" y="144780"/>
                  </a:moveTo>
                  <a:lnTo>
                    <a:pt x="144780" y="144780"/>
                  </a:lnTo>
                  <a:lnTo>
                    <a:pt x="144780" y="39121693"/>
                  </a:lnTo>
                  <a:lnTo>
                    <a:pt x="0" y="39121693"/>
                  </a:lnTo>
                  <a:lnTo>
                    <a:pt x="0" y="144780"/>
                  </a:lnTo>
                  <a:close/>
                  <a:moveTo>
                    <a:pt x="0" y="39121693"/>
                  </a:moveTo>
                  <a:lnTo>
                    <a:pt x="144780" y="39121693"/>
                  </a:lnTo>
                  <a:lnTo>
                    <a:pt x="144780" y="39266471"/>
                  </a:lnTo>
                  <a:lnTo>
                    <a:pt x="0" y="39266471"/>
                  </a:lnTo>
                  <a:lnTo>
                    <a:pt x="0" y="39121693"/>
                  </a:lnTo>
                  <a:close/>
                  <a:moveTo>
                    <a:pt x="55263796" y="144780"/>
                  </a:moveTo>
                  <a:lnTo>
                    <a:pt x="55408581" y="144780"/>
                  </a:lnTo>
                  <a:lnTo>
                    <a:pt x="55408581" y="39121693"/>
                  </a:lnTo>
                  <a:lnTo>
                    <a:pt x="55263796" y="39121693"/>
                  </a:lnTo>
                  <a:lnTo>
                    <a:pt x="55263796" y="144780"/>
                  </a:lnTo>
                  <a:close/>
                  <a:moveTo>
                    <a:pt x="144780" y="39121693"/>
                  </a:moveTo>
                  <a:lnTo>
                    <a:pt x="55263796" y="39121693"/>
                  </a:lnTo>
                  <a:lnTo>
                    <a:pt x="55263796" y="39266471"/>
                  </a:lnTo>
                  <a:lnTo>
                    <a:pt x="144780" y="39266471"/>
                  </a:lnTo>
                  <a:lnTo>
                    <a:pt x="144780" y="39121693"/>
                  </a:lnTo>
                  <a:close/>
                  <a:moveTo>
                    <a:pt x="55263796" y="0"/>
                  </a:moveTo>
                  <a:lnTo>
                    <a:pt x="55408581" y="0"/>
                  </a:lnTo>
                  <a:lnTo>
                    <a:pt x="55408581" y="144780"/>
                  </a:lnTo>
                  <a:lnTo>
                    <a:pt x="55263796" y="144780"/>
                  </a:lnTo>
                  <a:lnTo>
                    <a:pt x="55263796" y="0"/>
                  </a:lnTo>
                  <a:close/>
                  <a:moveTo>
                    <a:pt x="0" y="0"/>
                  </a:moveTo>
                  <a:lnTo>
                    <a:pt x="144780" y="0"/>
                  </a:lnTo>
                  <a:lnTo>
                    <a:pt x="144780" y="144780"/>
                  </a:lnTo>
                  <a:lnTo>
                    <a:pt x="0" y="144780"/>
                  </a:lnTo>
                  <a:lnTo>
                    <a:pt x="0" y="0"/>
                  </a:lnTo>
                  <a:close/>
                  <a:moveTo>
                    <a:pt x="144780" y="0"/>
                  </a:moveTo>
                  <a:lnTo>
                    <a:pt x="55263796" y="0"/>
                  </a:lnTo>
                  <a:lnTo>
                    <a:pt x="55263796" y="144780"/>
                  </a:lnTo>
                  <a:lnTo>
                    <a:pt x="144780" y="144780"/>
                  </a:lnTo>
                  <a:lnTo>
                    <a:pt x="144780" y="0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20" id="20"/>
          <p:cNvGrpSpPr/>
          <p:nvPr/>
        </p:nvGrpSpPr>
        <p:grpSpPr>
          <a:xfrm rot="0">
            <a:off x="394052" y="3849880"/>
            <a:ext cx="4852067" cy="3475317"/>
            <a:chOff x="0" y="0"/>
            <a:chExt cx="55408579" cy="39686673"/>
          </a:xfrm>
        </p:grpSpPr>
        <p:sp>
          <p:nvSpPr>
            <p:cNvPr name="Freeform 21" id="21"/>
            <p:cNvSpPr/>
            <p:nvPr/>
          </p:nvSpPr>
          <p:spPr>
            <a:xfrm>
              <a:off x="72390" y="72390"/>
              <a:ext cx="55263798" cy="39541893"/>
            </a:xfrm>
            <a:custGeom>
              <a:avLst/>
              <a:gdLst/>
              <a:ahLst/>
              <a:cxnLst/>
              <a:rect r="r" b="b" t="t" l="l"/>
              <a:pathLst>
                <a:path h="39541893" w="55263798">
                  <a:moveTo>
                    <a:pt x="0" y="0"/>
                  </a:moveTo>
                  <a:lnTo>
                    <a:pt x="55263798" y="0"/>
                  </a:lnTo>
                  <a:lnTo>
                    <a:pt x="55263798" y="39541893"/>
                  </a:lnTo>
                  <a:lnTo>
                    <a:pt x="0" y="395418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22" id="22"/>
            <p:cNvSpPr/>
            <p:nvPr/>
          </p:nvSpPr>
          <p:spPr>
            <a:xfrm>
              <a:off x="0" y="0"/>
              <a:ext cx="55408581" cy="39686672"/>
            </a:xfrm>
            <a:custGeom>
              <a:avLst/>
              <a:gdLst/>
              <a:ahLst/>
              <a:cxnLst/>
              <a:rect r="r" b="b" t="t" l="l"/>
              <a:pathLst>
                <a:path h="39686672" w="55408581">
                  <a:moveTo>
                    <a:pt x="55263796" y="39541893"/>
                  </a:moveTo>
                  <a:lnTo>
                    <a:pt x="55408581" y="39541893"/>
                  </a:lnTo>
                  <a:lnTo>
                    <a:pt x="55408581" y="39686672"/>
                  </a:lnTo>
                  <a:lnTo>
                    <a:pt x="55263796" y="39686672"/>
                  </a:lnTo>
                  <a:lnTo>
                    <a:pt x="55263796" y="39541893"/>
                  </a:lnTo>
                  <a:close/>
                  <a:moveTo>
                    <a:pt x="0" y="144780"/>
                  </a:moveTo>
                  <a:lnTo>
                    <a:pt x="144780" y="144780"/>
                  </a:lnTo>
                  <a:lnTo>
                    <a:pt x="144780" y="39541893"/>
                  </a:lnTo>
                  <a:lnTo>
                    <a:pt x="0" y="39541893"/>
                  </a:lnTo>
                  <a:lnTo>
                    <a:pt x="0" y="144780"/>
                  </a:lnTo>
                  <a:close/>
                  <a:moveTo>
                    <a:pt x="0" y="39541893"/>
                  </a:moveTo>
                  <a:lnTo>
                    <a:pt x="144780" y="39541893"/>
                  </a:lnTo>
                  <a:lnTo>
                    <a:pt x="144780" y="39686672"/>
                  </a:lnTo>
                  <a:lnTo>
                    <a:pt x="0" y="39686672"/>
                  </a:lnTo>
                  <a:lnTo>
                    <a:pt x="0" y="39541893"/>
                  </a:lnTo>
                  <a:close/>
                  <a:moveTo>
                    <a:pt x="55263796" y="144780"/>
                  </a:moveTo>
                  <a:lnTo>
                    <a:pt x="55408581" y="144780"/>
                  </a:lnTo>
                  <a:lnTo>
                    <a:pt x="55408581" y="39541893"/>
                  </a:lnTo>
                  <a:lnTo>
                    <a:pt x="55263796" y="39541893"/>
                  </a:lnTo>
                  <a:lnTo>
                    <a:pt x="55263796" y="144780"/>
                  </a:lnTo>
                  <a:close/>
                  <a:moveTo>
                    <a:pt x="144780" y="39541893"/>
                  </a:moveTo>
                  <a:lnTo>
                    <a:pt x="55263796" y="39541893"/>
                  </a:lnTo>
                  <a:lnTo>
                    <a:pt x="55263796" y="39686672"/>
                  </a:lnTo>
                  <a:lnTo>
                    <a:pt x="144780" y="39686672"/>
                  </a:lnTo>
                  <a:lnTo>
                    <a:pt x="144780" y="39541893"/>
                  </a:lnTo>
                  <a:close/>
                  <a:moveTo>
                    <a:pt x="55263796" y="0"/>
                  </a:moveTo>
                  <a:lnTo>
                    <a:pt x="55408581" y="0"/>
                  </a:lnTo>
                  <a:lnTo>
                    <a:pt x="55408581" y="144780"/>
                  </a:lnTo>
                  <a:lnTo>
                    <a:pt x="55263796" y="144780"/>
                  </a:lnTo>
                  <a:lnTo>
                    <a:pt x="55263796" y="0"/>
                  </a:lnTo>
                  <a:close/>
                  <a:moveTo>
                    <a:pt x="0" y="0"/>
                  </a:moveTo>
                  <a:lnTo>
                    <a:pt x="144780" y="0"/>
                  </a:lnTo>
                  <a:lnTo>
                    <a:pt x="144780" y="144780"/>
                  </a:lnTo>
                  <a:lnTo>
                    <a:pt x="0" y="144780"/>
                  </a:lnTo>
                  <a:lnTo>
                    <a:pt x="0" y="0"/>
                  </a:lnTo>
                  <a:close/>
                  <a:moveTo>
                    <a:pt x="144780" y="0"/>
                  </a:moveTo>
                  <a:lnTo>
                    <a:pt x="55263796" y="0"/>
                  </a:lnTo>
                  <a:lnTo>
                    <a:pt x="55263796" y="144780"/>
                  </a:lnTo>
                  <a:lnTo>
                    <a:pt x="144780" y="144780"/>
                  </a:lnTo>
                  <a:lnTo>
                    <a:pt x="144780" y="0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23" id="23"/>
          <p:cNvGrpSpPr/>
          <p:nvPr/>
        </p:nvGrpSpPr>
        <p:grpSpPr>
          <a:xfrm rot="0">
            <a:off x="550610" y="3986835"/>
            <a:ext cx="4538951" cy="3216624"/>
            <a:chOff x="0" y="0"/>
            <a:chExt cx="55408579" cy="39266471"/>
          </a:xfrm>
        </p:grpSpPr>
        <p:sp>
          <p:nvSpPr>
            <p:cNvPr name="Freeform 24" id="24"/>
            <p:cNvSpPr/>
            <p:nvPr/>
          </p:nvSpPr>
          <p:spPr>
            <a:xfrm>
              <a:off x="72390" y="72390"/>
              <a:ext cx="55263798" cy="39121692"/>
            </a:xfrm>
            <a:custGeom>
              <a:avLst/>
              <a:gdLst/>
              <a:ahLst/>
              <a:cxnLst/>
              <a:rect r="r" b="b" t="t" l="l"/>
              <a:pathLst>
                <a:path h="39121692" w="55263798">
                  <a:moveTo>
                    <a:pt x="0" y="0"/>
                  </a:moveTo>
                  <a:lnTo>
                    <a:pt x="55263798" y="0"/>
                  </a:lnTo>
                  <a:lnTo>
                    <a:pt x="55263798" y="39121692"/>
                  </a:lnTo>
                  <a:lnTo>
                    <a:pt x="0" y="3912169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5DAE1"/>
            </a:solidFill>
          </p:spPr>
        </p:sp>
        <p:sp>
          <p:nvSpPr>
            <p:cNvPr name="Freeform 25" id="25"/>
            <p:cNvSpPr/>
            <p:nvPr/>
          </p:nvSpPr>
          <p:spPr>
            <a:xfrm>
              <a:off x="0" y="0"/>
              <a:ext cx="55408581" cy="39266471"/>
            </a:xfrm>
            <a:custGeom>
              <a:avLst/>
              <a:gdLst/>
              <a:ahLst/>
              <a:cxnLst/>
              <a:rect r="r" b="b" t="t" l="l"/>
              <a:pathLst>
                <a:path h="39266471" w="55408581">
                  <a:moveTo>
                    <a:pt x="55263796" y="39121693"/>
                  </a:moveTo>
                  <a:lnTo>
                    <a:pt x="55408581" y="39121693"/>
                  </a:lnTo>
                  <a:lnTo>
                    <a:pt x="55408581" y="39266471"/>
                  </a:lnTo>
                  <a:lnTo>
                    <a:pt x="55263796" y="39266471"/>
                  </a:lnTo>
                  <a:lnTo>
                    <a:pt x="55263796" y="39121693"/>
                  </a:lnTo>
                  <a:close/>
                  <a:moveTo>
                    <a:pt x="0" y="144780"/>
                  </a:moveTo>
                  <a:lnTo>
                    <a:pt x="144780" y="144780"/>
                  </a:lnTo>
                  <a:lnTo>
                    <a:pt x="144780" y="39121693"/>
                  </a:lnTo>
                  <a:lnTo>
                    <a:pt x="0" y="39121693"/>
                  </a:lnTo>
                  <a:lnTo>
                    <a:pt x="0" y="144780"/>
                  </a:lnTo>
                  <a:close/>
                  <a:moveTo>
                    <a:pt x="0" y="39121693"/>
                  </a:moveTo>
                  <a:lnTo>
                    <a:pt x="144780" y="39121693"/>
                  </a:lnTo>
                  <a:lnTo>
                    <a:pt x="144780" y="39266471"/>
                  </a:lnTo>
                  <a:lnTo>
                    <a:pt x="0" y="39266471"/>
                  </a:lnTo>
                  <a:lnTo>
                    <a:pt x="0" y="39121693"/>
                  </a:lnTo>
                  <a:close/>
                  <a:moveTo>
                    <a:pt x="55263796" y="144780"/>
                  </a:moveTo>
                  <a:lnTo>
                    <a:pt x="55408581" y="144780"/>
                  </a:lnTo>
                  <a:lnTo>
                    <a:pt x="55408581" y="39121693"/>
                  </a:lnTo>
                  <a:lnTo>
                    <a:pt x="55263796" y="39121693"/>
                  </a:lnTo>
                  <a:lnTo>
                    <a:pt x="55263796" y="144780"/>
                  </a:lnTo>
                  <a:close/>
                  <a:moveTo>
                    <a:pt x="144780" y="39121693"/>
                  </a:moveTo>
                  <a:lnTo>
                    <a:pt x="55263796" y="39121693"/>
                  </a:lnTo>
                  <a:lnTo>
                    <a:pt x="55263796" y="39266471"/>
                  </a:lnTo>
                  <a:lnTo>
                    <a:pt x="144780" y="39266471"/>
                  </a:lnTo>
                  <a:lnTo>
                    <a:pt x="144780" y="39121693"/>
                  </a:lnTo>
                  <a:close/>
                  <a:moveTo>
                    <a:pt x="55263796" y="0"/>
                  </a:moveTo>
                  <a:lnTo>
                    <a:pt x="55408581" y="0"/>
                  </a:lnTo>
                  <a:lnTo>
                    <a:pt x="55408581" y="144780"/>
                  </a:lnTo>
                  <a:lnTo>
                    <a:pt x="55263796" y="144780"/>
                  </a:lnTo>
                  <a:lnTo>
                    <a:pt x="55263796" y="0"/>
                  </a:lnTo>
                  <a:close/>
                  <a:moveTo>
                    <a:pt x="0" y="0"/>
                  </a:moveTo>
                  <a:lnTo>
                    <a:pt x="144780" y="0"/>
                  </a:lnTo>
                  <a:lnTo>
                    <a:pt x="144780" y="144780"/>
                  </a:lnTo>
                  <a:lnTo>
                    <a:pt x="0" y="144780"/>
                  </a:lnTo>
                  <a:lnTo>
                    <a:pt x="0" y="0"/>
                  </a:lnTo>
                  <a:close/>
                  <a:moveTo>
                    <a:pt x="144780" y="0"/>
                  </a:moveTo>
                  <a:lnTo>
                    <a:pt x="55263796" y="0"/>
                  </a:lnTo>
                  <a:lnTo>
                    <a:pt x="55263796" y="144780"/>
                  </a:lnTo>
                  <a:lnTo>
                    <a:pt x="144780" y="144780"/>
                  </a:lnTo>
                  <a:lnTo>
                    <a:pt x="144780" y="0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sp>
        <p:nvSpPr>
          <p:cNvPr name="TextBox 26" id="26"/>
          <p:cNvSpPr txBox="true"/>
          <p:nvPr/>
        </p:nvSpPr>
        <p:spPr>
          <a:xfrm rot="0">
            <a:off x="839297" y="1211189"/>
            <a:ext cx="3961576" cy="13682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1206"/>
              </a:lnSpc>
            </a:pPr>
            <a:r>
              <a:rPr lang="en-US" sz="8004">
                <a:solidFill>
                  <a:srgbClr val="000000"/>
                </a:solidFill>
                <a:latin typeface="Alata Bold"/>
              </a:rPr>
              <a:t>20</a:t>
            </a:r>
          </a:p>
        </p:txBody>
      </p:sp>
      <p:sp>
        <p:nvSpPr>
          <p:cNvPr name="TextBox 27" id="27"/>
          <p:cNvSpPr txBox="true"/>
          <p:nvPr/>
        </p:nvSpPr>
        <p:spPr>
          <a:xfrm rot="0">
            <a:off x="5883703" y="1218798"/>
            <a:ext cx="3976422" cy="13682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1206"/>
              </a:lnSpc>
            </a:pPr>
            <a:r>
              <a:rPr lang="en-US" sz="8004">
                <a:solidFill>
                  <a:srgbClr val="000000"/>
                </a:solidFill>
                <a:latin typeface="Alata Bold"/>
              </a:rPr>
              <a:t>24</a:t>
            </a:r>
          </a:p>
        </p:txBody>
      </p:sp>
      <p:sp>
        <p:nvSpPr>
          <p:cNvPr name="TextBox 28" id="28"/>
          <p:cNvSpPr txBox="true"/>
          <p:nvPr/>
        </p:nvSpPr>
        <p:spPr>
          <a:xfrm rot="0">
            <a:off x="846721" y="4833875"/>
            <a:ext cx="3961576" cy="13682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1206"/>
              </a:lnSpc>
            </a:pPr>
            <a:r>
              <a:rPr lang="en-US" sz="8004">
                <a:solidFill>
                  <a:srgbClr val="000000"/>
                </a:solidFill>
                <a:latin typeface="Alata Bold"/>
              </a:rPr>
              <a:t>28</a:t>
            </a:r>
          </a:p>
        </p:txBody>
      </p:sp>
      <p:sp>
        <p:nvSpPr>
          <p:cNvPr name="TextBox 29" id="29"/>
          <p:cNvSpPr txBox="true"/>
          <p:nvPr/>
        </p:nvSpPr>
        <p:spPr>
          <a:xfrm rot="0">
            <a:off x="5898550" y="4825436"/>
            <a:ext cx="3976422" cy="13682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1206"/>
              </a:lnSpc>
            </a:pPr>
            <a:r>
              <a:rPr lang="en-US" sz="8004">
                <a:solidFill>
                  <a:srgbClr val="000000"/>
                </a:solidFill>
                <a:latin typeface="Alata Bold"/>
              </a:rPr>
              <a:t>32</a:t>
            </a:r>
          </a:p>
        </p:txBody>
      </p:sp>
    </p:spTree>
  </p:cSld>
  <p:clrMapOvr>
    <a:masterClrMapping/>
  </p:clrMapOvr>
</p:sld>
</file>

<file path=ppt/slides/slide6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401475" y="234803"/>
            <a:ext cx="4852067" cy="3475317"/>
            <a:chOff x="0" y="0"/>
            <a:chExt cx="55408579" cy="39686673"/>
          </a:xfrm>
        </p:grpSpPr>
        <p:sp>
          <p:nvSpPr>
            <p:cNvPr name="Freeform 3" id="3"/>
            <p:cNvSpPr/>
            <p:nvPr/>
          </p:nvSpPr>
          <p:spPr>
            <a:xfrm>
              <a:off x="72390" y="72390"/>
              <a:ext cx="55263798" cy="39541893"/>
            </a:xfrm>
            <a:custGeom>
              <a:avLst/>
              <a:gdLst/>
              <a:ahLst/>
              <a:cxnLst/>
              <a:rect r="r" b="b" t="t" l="l"/>
              <a:pathLst>
                <a:path h="39541893" w="55263798">
                  <a:moveTo>
                    <a:pt x="0" y="0"/>
                  </a:moveTo>
                  <a:lnTo>
                    <a:pt x="55263798" y="0"/>
                  </a:lnTo>
                  <a:lnTo>
                    <a:pt x="55263798" y="39541893"/>
                  </a:lnTo>
                  <a:lnTo>
                    <a:pt x="0" y="395418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4" id="4"/>
            <p:cNvSpPr/>
            <p:nvPr/>
          </p:nvSpPr>
          <p:spPr>
            <a:xfrm>
              <a:off x="0" y="0"/>
              <a:ext cx="55408581" cy="39686672"/>
            </a:xfrm>
            <a:custGeom>
              <a:avLst/>
              <a:gdLst/>
              <a:ahLst/>
              <a:cxnLst/>
              <a:rect r="r" b="b" t="t" l="l"/>
              <a:pathLst>
                <a:path h="39686672" w="55408581">
                  <a:moveTo>
                    <a:pt x="55263796" y="39541893"/>
                  </a:moveTo>
                  <a:lnTo>
                    <a:pt x="55408581" y="39541893"/>
                  </a:lnTo>
                  <a:lnTo>
                    <a:pt x="55408581" y="39686672"/>
                  </a:lnTo>
                  <a:lnTo>
                    <a:pt x="55263796" y="39686672"/>
                  </a:lnTo>
                  <a:lnTo>
                    <a:pt x="55263796" y="39541893"/>
                  </a:lnTo>
                  <a:close/>
                  <a:moveTo>
                    <a:pt x="0" y="144780"/>
                  </a:moveTo>
                  <a:lnTo>
                    <a:pt x="144780" y="144780"/>
                  </a:lnTo>
                  <a:lnTo>
                    <a:pt x="144780" y="39541893"/>
                  </a:lnTo>
                  <a:lnTo>
                    <a:pt x="0" y="39541893"/>
                  </a:lnTo>
                  <a:lnTo>
                    <a:pt x="0" y="144780"/>
                  </a:lnTo>
                  <a:close/>
                  <a:moveTo>
                    <a:pt x="0" y="39541893"/>
                  </a:moveTo>
                  <a:lnTo>
                    <a:pt x="144780" y="39541893"/>
                  </a:lnTo>
                  <a:lnTo>
                    <a:pt x="144780" y="39686672"/>
                  </a:lnTo>
                  <a:lnTo>
                    <a:pt x="0" y="39686672"/>
                  </a:lnTo>
                  <a:lnTo>
                    <a:pt x="0" y="39541893"/>
                  </a:lnTo>
                  <a:close/>
                  <a:moveTo>
                    <a:pt x="55263796" y="144780"/>
                  </a:moveTo>
                  <a:lnTo>
                    <a:pt x="55408581" y="144780"/>
                  </a:lnTo>
                  <a:lnTo>
                    <a:pt x="55408581" y="39541893"/>
                  </a:lnTo>
                  <a:lnTo>
                    <a:pt x="55263796" y="39541893"/>
                  </a:lnTo>
                  <a:lnTo>
                    <a:pt x="55263796" y="144780"/>
                  </a:lnTo>
                  <a:close/>
                  <a:moveTo>
                    <a:pt x="144780" y="39541893"/>
                  </a:moveTo>
                  <a:lnTo>
                    <a:pt x="55263796" y="39541893"/>
                  </a:lnTo>
                  <a:lnTo>
                    <a:pt x="55263796" y="39686672"/>
                  </a:lnTo>
                  <a:lnTo>
                    <a:pt x="144780" y="39686672"/>
                  </a:lnTo>
                  <a:lnTo>
                    <a:pt x="144780" y="39541893"/>
                  </a:lnTo>
                  <a:close/>
                  <a:moveTo>
                    <a:pt x="55263796" y="0"/>
                  </a:moveTo>
                  <a:lnTo>
                    <a:pt x="55408581" y="0"/>
                  </a:lnTo>
                  <a:lnTo>
                    <a:pt x="55408581" y="144780"/>
                  </a:lnTo>
                  <a:lnTo>
                    <a:pt x="55263796" y="144780"/>
                  </a:lnTo>
                  <a:lnTo>
                    <a:pt x="55263796" y="0"/>
                  </a:lnTo>
                  <a:close/>
                  <a:moveTo>
                    <a:pt x="0" y="0"/>
                  </a:moveTo>
                  <a:lnTo>
                    <a:pt x="144780" y="0"/>
                  </a:lnTo>
                  <a:lnTo>
                    <a:pt x="144780" y="144780"/>
                  </a:lnTo>
                  <a:lnTo>
                    <a:pt x="0" y="144780"/>
                  </a:lnTo>
                  <a:lnTo>
                    <a:pt x="0" y="0"/>
                  </a:lnTo>
                  <a:close/>
                  <a:moveTo>
                    <a:pt x="144780" y="0"/>
                  </a:moveTo>
                  <a:lnTo>
                    <a:pt x="55263796" y="0"/>
                  </a:lnTo>
                  <a:lnTo>
                    <a:pt x="55263796" y="144780"/>
                  </a:lnTo>
                  <a:lnTo>
                    <a:pt x="144780" y="144780"/>
                  </a:lnTo>
                  <a:lnTo>
                    <a:pt x="144780" y="0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5" id="5"/>
          <p:cNvGrpSpPr/>
          <p:nvPr/>
        </p:nvGrpSpPr>
        <p:grpSpPr>
          <a:xfrm rot="0">
            <a:off x="558033" y="371758"/>
            <a:ext cx="4538951" cy="3216624"/>
            <a:chOff x="0" y="0"/>
            <a:chExt cx="55408579" cy="39266471"/>
          </a:xfrm>
        </p:grpSpPr>
        <p:sp>
          <p:nvSpPr>
            <p:cNvPr name="Freeform 6" id="6"/>
            <p:cNvSpPr/>
            <p:nvPr/>
          </p:nvSpPr>
          <p:spPr>
            <a:xfrm>
              <a:off x="72390" y="72390"/>
              <a:ext cx="55263798" cy="39121692"/>
            </a:xfrm>
            <a:custGeom>
              <a:avLst/>
              <a:gdLst/>
              <a:ahLst/>
              <a:cxnLst/>
              <a:rect r="r" b="b" t="t" l="l"/>
              <a:pathLst>
                <a:path h="39121692" w="55263798">
                  <a:moveTo>
                    <a:pt x="0" y="0"/>
                  </a:moveTo>
                  <a:lnTo>
                    <a:pt x="55263798" y="0"/>
                  </a:lnTo>
                  <a:lnTo>
                    <a:pt x="55263798" y="39121692"/>
                  </a:lnTo>
                  <a:lnTo>
                    <a:pt x="0" y="3912169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5DAE1"/>
            </a:solidFill>
          </p:spPr>
        </p:sp>
        <p:sp>
          <p:nvSpPr>
            <p:cNvPr name="Freeform 7" id="7"/>
            <p:cNvSpPr/>
            <p:nvPr/>
          </p:nvSpPr>
          <p:spPr>
            <a:xfrm>
              <a:off x="0" y="0"/>
              <a:ext cx="55408581" cy="39266471"/>
            </a:xfrm>
            <a:custGeom>
              <a:avLst/>
              <a:gdLst/>
              <a:ahLst/>
              <a:cxnLst/>
              <a:rect r="r" b="b" t="t" l="l"/>
              <a:pathLst>
                <a:path h="39266471" w="55408581">
                  <a:moveTo>
                    <a:pt x="55263796" y="39121693"/>
                  </a:moveTo>
                  <a:lnTo>
                    <a:pt x="55408581" y="39121693"/>
                  </a:lnTo>
                  <a:lnTo>
                    <a:pt x="55408581" y="39266471"/>
                  </a:lnTo>
                  <a:lnTo>
                    <a:pt x="55263796" y="39266471"/>
                  </a:lnTo>
                  <a:lnTo>
                    <a:pt x="55263796" y="39121693"/>
                  </a:lnTo>
                  <a:close/>
                  <a:moveTo>
                    <a:pt x="0" y="144780"/>
                  </a:moveTo>
                  <a:lnTo>
                    <a:pt x="144780" y="144780"/>
                  </a:lnTo>
                  <a:lnTo>
                    <a:pt x="144780" y="39121693"/>
                  </a:lnTo>
                  <a:lnTo>
                    <a:pt x="0" y="39121693"/>
                  </a:lnTo>
                  <a:lnTo>
                    <a:pt x="0" y="144780"/>
                  </a:lnTo>
                  <a:close/>
                  <a:moveTo>
                    <a:pt x="0" y="39121693"/>
                  </a:moveTo>
                  <a:lnTo>
                    <a:pt x="144780" y="39121693"/>
                  </a:lnTo>
                  <a:lnTo>
                    <a:pt x="144780" y="39266471"/>
                  </a:lnTo>
                  <a:lnTo>
                    <a:pt x="0" y="39266471"/>
                  </a:lnTo>
                  <a:lnTo>
                    <a:pt x="0" y="39121693"/>
                  </a:lnTo>
                  <a:close/>
                  <a:moveTo>
                    <a:pt x="55263796" y="144780"/>
                  </a:moveTo>
                  <a:lnTo>
                    <a:pt x="55408581" y="144780"/>
                  </a:lnTo>
                  <a:lnTo>
                    <a:pt x="55408581" y="39121693"/>
                  </a:lnTo>
                  <a:lnTo>
                    <a:pt x="55263796" y="39121693"/>
                  </a:lnTo>
                  <a:lnTo>
                    <a:pt x="55263796" y="144780"/>
                  </a:lnTo>
                  <a:close/>
                  <a:moveTo>
                    <a:pt x="144780" y="39121693"/>
                  </a:moveTo>
                  <a:lnTo>
                    <a:pt x="55263796" y="39121693"/>
                  </a:lnTo>
                  <a:lnTo>
                    <a:pt x="55263796" y="39266471"/>
                  </a:lnTo>
                  <a:lnTo>
                    <a:pt x="144780" y="39266471"/>
                  </a:lnTo>
                  <a:lnTo>
                    <a:pt x="144780" y="39121693"/>
                  </a:lnTo>
                  <a:close/>
                  <a:moveTo>
                    <a:pt x="55263796" y="0"/>
                  </a:moveTo>
                  <a:lnTo>
                    <a:pt x="55408581" y="0"/>
                  </a:lnTo>
                  <a:lnTo>
                    <a:pt x="55408581" y="144780"/>
                  </a:lnTo>
                  <a:lnTo>
                    <a:pt x="55263796" y="144780"/>
                  </a:lnTo>
                  <a:lnTo>
                    <a:pt x="55263796" y="0"/>
                  </a:lnTo>
                  <a:close/>
                  <a:moveTo>
                    <a:pt x="0" y="0"/>
                  </a:moveTo>
                  <a:lnTo>
                    <a:pt x="144780" y="0"/>
                  </a:lnTo>
                  <a:lnTo>
                    <a:pt x="144780" y="144780"/>
                  </a:lnTo>
                  <a:lnTo>
                    <a:pt x="0" y="144780"/>
                  </a:lnTo>
                  <a:lnTo>
                    <a:pt x="0" y="0"/>
                  </a:lnTo>
                  <a:close/>
                  <a:moveTo>
                    <a:pt x="144780" y="0"/>
                  </a:moveTo>
                  <a:lnTo>
                    <a:pt x="55263796" y="0"/>
                  </a:lnTo>
                  <a:lnTo>
                    <a:pt x="55263796" y="144780"/>
                  </a:lnTo>
                  <a:lnTo>
                    <a:pt x="144780" y="144780"/>
                  </a:lnTo>
                  <a:lnTo>
                    <a:pt x="144780" y="0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8" id="8"/>
          <p:cNvGrpSpPr/>
          <p:nvPr/>
        </p:nvGrpSpPr>
        <p:grpSpPr>
          <a:xfrm rot="0">
            <a:off x="5445881" y="3849880"/>
            <a:ext cx="4852067" cy="3475317"/>
            <a:chOff x="0" y="0"/>
            <a:chExt cx="55408579" cy="39686673"/>
          </a:xfrm>
        </p:grpSpPr>
        <p:sp>
          <p:nvSpPr>
            <p:cNvPr name="Freeform 9" id="9"/>
            <p:cNvSpPr/>
            <p:nvPr/>
          </p:nvSpPr>
          <p:spPr>
            <a:xfrm>
              <a:off x="72390" y="72390"/>
              <a:ext cx="55263798" cy="39541893"/>
            </a:xfrm>
            <a:custGeom>
              <a:avLst/>
              <a:gdLst/>
              <a:ahLst/>
              <a:cxnLst/>
              <a:rect r="r" b="b" t="t" l="l"/>
              <a:pathLst>
                <a:path h="39541893" w="55263798">
                  <a:moveTo>
                    <a:pt x="0" y="0"/>
                  </a:moveTo>
                  <a:lnTo>
                    <a:pt x="55263798" y="0"/>
                  </a:lnTo>
                  <a:lnTo>
                    <a:pt x="55263798" y="39541893"/>
                  </a:lnTo>
                  <a:lnTo>
                    <a:pt x="0" y="395418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10" id="10"/>
            <p:cNvSpPr/>
            <p:nvPr/>
          </p:nvSpPr>
          <p:spPr>
            <a:xfrm>
              <a:off x="0" y="0"/>
              <a:ext cx="55408581" cy="39686672"/>
            </a:xfrm>
            <a:custGeom>
              <a:avLst/>
              <a:gdLst/>
              <a:ahLst/>
              <a:cxnLst/>
              <a:rect r="r" b="b" t="t" l="l"/>
              <a:pathLst>
                <a:path h="39686672" w="55408581">
                  <a:moveTo>
                    <a:pt x="55263796" y="39541893"/>
                  </a:moveTo>
                  <a:lnTo>
                    <a:pt x="55408581" y="39541893"/>
                  </a:lnTo>
                  <a:lnTo>
                    <a:pt x="55408581" y="39686672"/>
                  </a:lnTo>
                  <a:lnTo>
                    <a:pt x="55263796" y="39686672"/>
                  </a:lnTo>
                  <a:lnTo>
                    <a:pt x="55263796" y="39541893"/>
                  </a:lnTo>
                  <a:close/>
                  <a:moveTo>
                    <a:pt x="0" y="144780"/>
                  </a:moveTo>
                  <a:lnTo>
                    <a:pt x="144780" y="144780"/>
                  </a:lnTo>
                  <a:lnTo>
                    <a:pt x="144780" y="39541893"/>
                  </a:lnTo>
                  <a:lnTo>
                    <a:pt x="0" y="39541893"/>
                  </a:lnTo>
                  <a:lnTo>
                    <a:pt x="0" y="144780"/>
                  </a:lnTo>
                  <a:close/>
                  <a:moveTo>
                    <a:pt x="0" y="39541893"/>
                  </a:moveTo>
                  <a:lnTo>
                    <a:pt x="144780" y="39541893"/>
                  </a:lnTo>
                  <a:lnTo>
                    <a:pt x="144780" y="39686672"/>
                  </a:lnTo>
                  <a:lnTo>
                    <a:pt x="0" y="39686672"/>
                  </a:lnTo>
                  <a:lnTo>
                    <a:pt x="0" y="39541893"/>
                  </a:lnTo>
                  <a:close/>
                  <a:moveTo>
                    <a:pt x="55263796" y="144780"/>
                  </a:moveTo>
                  <a:lnTo>
                    <a:pt x="55408581" y="144780"/>
                  </a:lnTo>
                  <a:lnTo>
                    <a:pt x="55408581" y="39541893"/>
                  </a:lnTo>
                  <a:lnTo>
                    <a:pt x="55263796" y="39541893"/>
                  </a:lnTo>
                  <a:lnTo>
                    <a:pt x="55263796" y="144780"/>
                  </a:lnTo>
                  <a:close/>
                  <a:moveTo>
                    <a:pt x="144780" y="39541893"/>
                  </a:moveTo>
                  <a:lnTo>
                    <a:pt x="55263796" y="39541893"/>
                  </a:lnTo>
                  <a:lnTo>
                    <a:pt x="55263796" y="39686672"/>
                  </a:lnTo>
                  <a:lnTo>
                    <a:pt x="144780" y="39686672"/>
                  </a:lnTo>
                  <a:lnTo>
                    <a:pt x="144780" y="39541893"/>
                  </a:lnTo>
                  <a:close/>
                  <a:moveTo>
                    <a:pt x="55263796" y="0"/>
                  </a:moveTo>
                  <a:lnTo>
                    <a:pt x="55408581" y="0"/>
                  </a:lnTo>
                  <a:lnTo>
                    <a:pt x="55408581" y="144780"/>
                  </a:lnTo>
                  <a:lnTo>
                    <a:pt x="55263796" y="144780"/>
                  </a:lnTo>
                  <a:lnTo>
                    <a:pt x="55263796" y="0"/>
                  </a:lnTo>
                  <a:close/>
                  <a:moveTo>
                    <a:pt x="0" y="0"/>
                  </a:moveTo>
                  <a:lnTo>
                    <a:pt x="144780" y="0"/>
                  </a:lnTo>
                  <a:lnTo>
                    <a:pt x="144780" y="144780"/>
                  </a:lnTo>
                  <a:lnTo>
                    <a:pt x="0" y="144780"/>
                  </a:lnTo>
                  <a:lnTo>
                    <a:pt x="0" y="0"/>
                  </a:lnTo>
                  <a:close/>
                  <a:moveTo>
                    <a:pt x="144780" y="0"/>
                  </a:moveTo>
                  <a:lnTo>
                    <a:pt x="55263796" y="0"/>
                  </a:lnTo>
                  <a:lnTo>
                    <a:pt x="55263796" y="144780"/>
                  </a:lnTo>
                  <a:lnTo>
                    <a:pt x="144780" y="144780"/>
                  </a:lnTo>
                  <a:lnTo>
                    <a:pt x="144780" y="0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11" id="11"/>
          <p:cNvGrpSpPr/>
          <p:nvPr/>
        </p:nvGrpSpPr>
        <p:grpSpPr>
          <a:xfrm rot="0">
            <a:off x="5602439" y="3986835"/>
            <a:ext cx="4538951" cy="3216624"/>
            <a:chOff x="0" y="0"/>
            <a:chExt cx="55408579" cy="39266471"/>
          </a:xfrm>
        </p:grpSpPr>
        <p:sp>
          <p:nvSpPr>
            <p:cNvPr name="Freeform 12" id="12"/>
            <p:cNvSpPr/>
            <p:nvPr/>
          </p:nvSpPr>
          <p:spPr>
            <a:xfrm>
              <a:off x="72390" y="72390"/>
              <a:ext cx="55263798" cy="39121692"/>
            </a:xfrm>
            <a:custGeom>
              <a:avLst/>
              <a:gdLst/>
              <a:ahLst/>
              <a:cxnLst/>
              <a:rect r="r" b="b" t="t" l="l"/>
              <a:pathLst>
                <a:path h="39121692" w="55263798">
                  <a:moveTo>
                    <a:pt x="0" y="0"/>
                  </a:moveTo>
                  <a:lnTo>
                    <a:pt x="55263798" y="0"/>
                  </a:lnTo>
                  <a:lnTo>
                    <a:pt x="55263798" y="39121692"/>
                  </a:lnTo>
                  <a:lnTo>
                    <a:pt x="0" y="3912169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5DAE1"/>
            </a:solidFill>
          </p:spPr>
        </p:sp>
        <p:sp>
          <p:nvSpPr>
            <p:cNvPr name="Freeform 13" id="13"/>
            <p:cNvSpPr/>
            <p:nvPr/>
          </p:nvSpPr>
          <p:spPr>
            <a:xfrm>
              <a:off x="0" y="0"/>
              <a:ext cx="55408581" cy="39266471"/>
            </a:xfrm>
            <a:custGeom>
              <a:avLst/>
              <a:gdLst/>
              <a:ahLst/>
              <a:cxnLst/>
              <a:rect r="r" b="b" t="t" l="l"/>
              <a:pathLst>
                <a:path h="39266471" w="55408581">
                  <a:moveTo>
                    <a:pt x="55263796" y="39121693"/>
                  </a:moveTo>
                  <a:lnTo>
                    <a:pt x="55408581" y="39121693"/>
                  </a:lnTo>
                  <a:lnTo>
                    <a:pt x="55408581" y="39266471"/>
                  </a:lnTo>
                  <a:lnTo>
                    <a:pt x="55263796" y="39266471"/>
                  </a:lnTo>
                  <a:lnTo>
                    <a:pt x="55263796" y="39121693"/>
                  </a:lnTo>
                  <a:close/>
                  <a:moveTo>
                    <a:pt x="0" y="144780"/>
                  </a:moveTo>
                  <a:lnTo>
                    <a:pt x="144780" y="144780"/>
                  </a:lnTo>
                  <a:lnTo>
                    <a:pt x="144780" y="39121693"/>
                  </a:lnTo>
                  <a:lnTo>
                    <a:pt x="0" y="39121693"/>
                  </a:lnTo>
                  <a:lnTo>
                    <a:pt x="0" y="144780"/>
                  </a:lnTo>
                  <a:close/>
                  <a:moveTo>
                    <a:pt x="0" y="39121693"/>
                  </a:moveTo>
                  <a:lnTo>
                    <a:pt x="144780" y="39121693"/>
                  </a:lnTo>
                  <a:lnTo>
                    <a:pt x="144780" y="39266471"/>
                  </a:lnTo>
                  <a:lnTo>
                    <a:pt x="0" y="39266471"/>
                  </a:lnTo>
                  <a:lnTo>
                    <a:pt x="0" y="39121693"/>
                  </a:lnTo>
                  <a:close/>
                  <a:moveTo>
                    <a:pt x="55263796" y="144780"/>
                  </a:moveTo>
                  <a:lnTo>
                    <a:pt x="55408581" y="144780"/>
                  </a:lnTo>
                  <a:lnTo>
                    <a:pt x="55408581" y="39121693"/>
                  </a:lnTo>
                  <a:lnTo>
                    <a:pt x="55263796" y="39121693"/>
                  </a:lnTo>
                  <a:lnTo>
                    <a:pt x="55263796" y="144780"/>
                  </a:lnTo>
                  <a:close/>
                  <a:moveTo>
                    <a:pt x="144780" y="39121693"/>
                  </a:moveTo>
                  <a:lnTo>
                    <a:pt x="55263796" y="39121693"/>
                  </a:lnTo>
                  <a:lnTo>
                    <a:pt x="55263796" y="39266471"/>
                  </a:lnTo>
                  <a:lnTo>
                    <a:pt x="144780" y="39266471"/>
                  </a:lnTo>
                  <a:lnTo>
                    <a:pt x="144780" y="39121693"/>
                  </a:lnTo>
                  <a:close/>
                  <a:moveTo>
                    <a:pt x="55263796" y="0"/>
                  </a:moveTo>
                  <a:lnTo>
                    <a:pt x="55408581" y="0"/>
                  </a:lnTo>
                  <a:lnTo>
                    <a:pt x="55408581" y="144780"/>
                  </a:lnTo>
                  <a:lnTo>
                    <a:pt x="55263796" y="144780"/>
                  </a:lnTo>
                  <a:lnTo>
                    <a:pt x="55263796" y="0"/>
                  </a:lnTo>
                  <a:close/>
                  <a:moveTo>
                    <a:pt x="0" y="0"/>
                  </a:moveTo>
                  <a:lnTo>
                    <a:pt x="144780" y="0"/>
                  </a:lnTo>
                  <a:lnTo>
                    <a:pt x="144780" y="144780"/>
                  </a:lnTo>
                  <a:lnTo>
                    <a:pt x="0" y="144780"/>
                  </a:lnTo>
                  <a:lnTo>
                    <a:pt x="0" y="0"/>
                  </a:lnTo>
                  <a:close/>
                  <a:moveTo>
                    <a:pt x="144780" y="0"/>
                  </a:moveTo>
                  <a:lnTo>
                    <a:pt x="55263796" y="0"/>
                  </a:lnTo>
                  <a:lnTo>
                    <a:pt x="55263796" y="144780"/>
                  </a:lnTo>
                  <a:lnTo>
                    <a:pt x="144780" y="144780"/>
                  </a:lnTo>
                  <a:lnTo>
                    <a:pt x="144780" y="0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14" id="14"/>
          <p:cNvGrpSpPr/>
          <p:nvPr/>
        </p:nvGrpSpPr>
        <p:grpSpPr>
          <a:xfrm rot="0">
            <a:off x="5445881" y="242412"/>
            <a:ext cx="4852067" cy="3475317"/>
            <a:chOff x="0" y="0"/>
            <a:chExt cx="55408579" cy="39686673"/>
          </a:xfrm>
        </p:grpSpPr>
        <p:sp>
          <p:nvSpPr>
            <p:cNvPr name="Freeform 15" id="15"/>
            <p:cNvSpPr/>
            <p:nvPr/>
          </p:nvSpPr>
          <p:spPr>
            <a:xfrm>
              <a:off x="72390" y="72390"/>
              <a:ext cx="55263798" cy="39541893"/>
            </a:xfrm>
            <a:custGeom>
              <a:avLst/>
              <a:gdLst/>
              <a:ahLst/>
              <a:cxnLst/>
              <a:rect r="r" b="b" t="t" l="l"/>
              <a:pathLst>
                <a:path h="39541893" w="55263798">
                  <a:moveTo>
                    <a:pt x="0" y="0"/>
                  </a:moveTo>
                  <a:lnTo>
                    <a:pt x="55263798" y="0"/>
                  </a:lnTo>
                  <a:lnTo>
                    <a:pt x="55263798" y="39541893"/>
                  </a:lnTo>
                  <a:lnTo>
                    <a:pt x="0" y="395418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16" id="16"/>
            <p:cNvSpPr/>
            <p:nvPr/>
          </p:nvSpPr>
          <p:spPr>
            <a:xfrm>
              <a:off x="0" y="0"/>
              <a:ext cx="55408581" cy="39686672"/>
            </a:xfrm>
            <a:custGeom>
              <a:avLst/>
              <a:gdLst/>
              <a:ahLst/>
              <a:cxnLst/>
              <a:rect r="r" b="b" t="t" l="l"/>
              <a:pathLst>
                <a:path h="39686672" w="55408581">
                  <a:moveTo>
                    <a:pt x="55263796" y="39541893"/>
                  </a:moveTo>
                  <a:lnTo>
                    <a:pt x="55408581" y="39541893"/>
                  </a:lnTo>
                  <a:lnTo>
                    <a:pt x="55408581" y="39686672"/>
                  </a:lnTo>
                  <a:lnTo>
                    <a:pt x="55263796" y="39686672"/>
                  </a:lnTo>
                  <a:lnTo>
                    <a:pt x="55263796" y="39541893"/>
                  </a:lnTo>
                  <a:close/>
                  <a:moveTo>
                    <a:pt x="0" y="144780"/>
                  </a:moveTo>
                  <a:lnTo>
                    <a:pt x="144780" y="144780"/>
                  </a:lnTo>
                  <a:lnTo>
                    <a:pt x="144780" y="39541893"/>
                  </a:lnTo>
                  <a:lnTo>
                    <a:pt x="0" y="39541893"/>
                  </a:lnTo>
                  <a:lnTo>
                    <a:pt x="0" y="144780"/>
                  </a:lnTo>
                  <a:close/>
                  <a:moveTo>
                    <a:pt x="0" y="39541893"/>
                  </a:moveTo>
                  <a:lnTo>
                    <a:pt x="144780" y="39541893"/>
                  </a:lnTo>
                  <a:lnTo>
                    <a:pt x="144780" y="39686672"/>
                  </a:lnTo>
                  <a:lnTo>
                    <a:pt x="0" y="39686672"/>
                  </a:lnTo>
                  <a:lnTo>
                    <a:pt x="0" y="39541893"/>
                  </a:lnTo>
                  <a:close/>
                  <a:moveTo>
                    <a:pt x="55263796" y="144780"/>
                  </a:moveTo>
                  <a:lnTo>
                    <a:pt x="55408581" y="144780"/>
                  </a:lnTo>
                  <a:lnTo>
                    <a:pt x="55408581" y="39541893"/>
                  </a:lnTo>
                  <a:lnTo>
                    <a:pt x="55263796" y="39541893"/>
                  </a:lnTo>
                  <a:lnTo>
                    <a:pt x="55263796" y="144780"/>
                  </a:lnTo>
                  <a:close/>
                  <a:moveTo>
                    <a:pt x="144780" y="39541893"/>
                  </a:moveTo>
                  <a:lnTo>
                    <a:pt x="55263796" y="39541893"/>
                  </a:lnTo>
                  <a:lnTo>
                    <a:pt x="55263796" y="39686672"/>
                  </a:lnTo>
                  <a:lnTo>
                    <a:pt x="144780" y="39686672"/>
                  </a:lnTo>
                  <a:lnTo>
                    <a:pt x="144780" y="39541893"/>
                  </a:lnTo>
                  <a:close/>
                  <a:moveTo>
                    <a:pt x="55263796" y="0"/>
                  </a:moveTo>
                  <a:lnTo>
                    <a:pt x="55408581" y="0"/>
                  </a:lnTo>
                  <a:lnTo>
                    <a:pt x="55408581" y="144780"/>
                  </a:lnTo>
                  <a:lnTo>
                    <a:pt x="55263796" y="144780"/>
                  </a:lnTo>
                  <a:lnTo>
                    <a:pt x="55263796" y="0"/>
                  </a:lnTo>
                  <a:close/>
                  <a:moveTo>
                    <a:pt x="0" y="0"/>
                  </a:moveTo>
                  <a:lnTo>
                    <a:pt x="144780" y="0"/>
                  </a:lnTo>
                  <a:lnTo>
                    <a:pt x="144780" y="144780"/>
                  </a:lnTo>
                  <a:lnTo>
                    <a:pt x="0" y="144780"/>
                  </a:lnTo>
                  <a:lnTo>
                    <a:pt x="0" y="0"/>
                  </a:lnTo>
                  <a:close/>
                  <a:moveTo>
                    <a:pt x="144780" y="0"/>
                  </a:moveTo>
                  <a:lnTo>
                    <a:pt x="55263796" y="0"/>
                  </a:lnTo>
                  <a:lnTo>
                    <a:pt x="55263796" y="144780"/>
                  </a:lnTo>
                  <a:lnTo>
                    <a:pt x="144780" y="144780"/>
                  </a:lnTo>
                  <a:lnTo>
                    <a:pt x="144780" y="0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17" id="17"/>
          <p:cNvGrpSpPr/>
          <p:nvPr/>
        </p:nvGrpSpPr>
        <p:grpSpPr>
          <a:xfrm rot="0">
            <a:off x="5602439" y="379367"/>
            <a:ext cx="4538951" cy="3216624"/>
            <a:chOff x="0" y="0"/>
            <a:chExt cx="55408579" cy="39266471"/>
          </a:xfrm>
        </p:grpSpPr>
        <p:sp>
          <p:nvSpPr>
            <p:cNvPr name="Freeform 18" id="18"/>
            <p:cNvSpPr/>
            <p:nvPr/>
          </p:nvSpPr>
          <p:spPr>
            <a:xfrm>
              <a:off x="72390" y="72390"/>
              <a:ext cx="55263798" cy="39121692"/>
            </a:xfrm>
            <a:custGeom>
              <a:avLst/>
              <a:gdLst/>
              <a:ahLst/>
              <a:cxnLst/>
              <a:rect r="r" b="b" t="t" l="l"/>
              <a:pathLst>
                <a:path h="39121692" w="55263798">
                  <a:moveTo>
                    <a:pt x="0" y="0"/>
                  </a:moveTo>
                  <a:lnTo>
                    <a:pt x="55263798" y="0"/>
                  </a:lnTo>
                  <a:lnTo>
                    <a:pt x="55263798" y="39121692"/>
                  </a:lnTo>
                  <a:lnTo>
                    <a:pt x="0" y="3912169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5DAE1"/>
            </a:solidFill>
          </p:spPr>
        </p:sp>
        <p:sp>
          <p:nvSpPr>
            <p:cNvPr name="Freeform 19" id="19"/>
            <p:cNvSpPr/>
            <p:nvPr/>
          </p:nvSpPr>
          <p:spPr>
            <a:xfrm>
              <a:off x="0" y="0"/>
              <a:ext cx="55408581" cy="39266471"/>
            </a:xfrm>
            <a:custGeom>
              <a:avLst/>
              <a:gdLst/>
              <a:ahLst/>
              <a:cxnLst/>
              <a:rect r="r" b="b" t="t" l="l"/>
              <a:pathLst>
                <a:path h="39266471" w="55408581">
                  <a:moveTo>
                    <a:pt x="55263796" y="39121693"/>
                  </a:moveTo>
                  <a:lnTo>
                    <a:pt x="55408581" y="39121693"/>
                  </a:lnTo>
                  <a:lnTo>
                    <a:pt x="55408581" y="39266471"/>
                  </a:lnTo>
                  <a:lnTo>
                    <a:pt x="55263796" y="39266471"/>
                  </a:lnTo>
                  <a:lnTo>
                    <a:pt x="55263796" y="39121693"/>
                  </a:lnTo>
                  <a:close/>
                  <a:moveTo>
                    <a:pt x="0" y="144780"/>
                  </a:moveTo>
                  <a:lnTo>
                    <a:pt x="144780" y="144780"/>
                  </a:lnTo>
                  <a:lnTo>
                    <a:pt x="144780" y="39121693"/>
                  </a:lnTo>
                  <a:lnTo>
                    <a:pt x="0" y="39121693"/>
                  </a:lnTo>
                  <a:lnTo>
                    <a:pt x="0" y="144780"/>
                  </a:lnTo>
                  <a:close/>
                  <a:moveTo>
                    <a:pt x="0" y="39121693"/>
                  </a:moveTo>
                  <a:lnTo>
                    <a:pt x="144780" y="39121693"/>
                  </a:lnTo>
                  <a:lnTo>
                    <a:pt x="144780" y="39266471"/>
                  </a:lnTo>
                  <a:lnTo>
                    <a:pt x="0" y="39266471"/>
                  </a:lnTo>
                  <a:lnTo>
                    <a:pt x="0" y="39121693"/>
                  </a:lnTo>
                  <a:close/>
                  <a:moveTo>
                    <a:pt x="55263796" y="144780"/>
                  </a:moveTo>
                  <a:lnTo>
                    <a:pt x="55408581" y="144780"/>
                  </a:lnTo>
                  <a:lnTo>
                    <a:pt x="55408581" y="39121693"/>
                  </a:lnTo>
                  <a:lnTo>
                    <a:pt x="55263796" y="39121693"/>
                  </a:lnTo>
                  <a:lnTo>
                    <a:pt x="55263796" y="144780"/>
                  </a:lnTo>
                  <a:close/>
                  <a:moveTo>
                    <a:pt x="144780" y="39121693"/>
                  </a:moveTo>
                  <a:lnTo>
                    <a:pt x="55263796" y="39121693"/>
                  </a:lnTo>
                  <a:lnTo>
                    <a:pt x="55263796" y="39266471"/>
                  </a:lnTo>
                  <a:lnTo>
                    <a:pt x="144780" y="39266471"/>
                  </a:lnTo>
                  <a:lnTo>
                    <a:pt x="144780" y="39121693"/>
                  </a:lnTo>
                  <a:close/>
                  <a:moveTo>
                    <a:pt x="55263796" y="0"/>
                  </a:moveTo>
                  <a:lnTo>
                    <a:pt x="55408581" y="0"/>
                  </a:lnTo>
                  <a:lnTo>
                    <a:pt x="55408581" y="144780"/>
                  </a:lnTo>
                  <a:lnTo>
                    <a:pt x="55263796" y="144780"/>
                  </a:lnTo>
                  <a:lnTo>
                    <a:pt x="55263796" y="0"/>
                  </a:lnTo>
                  <a:close/>
                  <a:moveTo>
                    <a:pt x="0" y="0"/>
                  </a:moveTo>
                  <a:lnTo>
                    <a:pt x="144780" y="0"/>
                  </a:lnTo>
                  <a:lnTo>
                    <a:pt x="144780" y="144780"/>
                  </a:lnTo>
                  <a:lnTo>
                    <a:pt x="0" y="144780"/>
                  </a:lnTo>
                  <a:lnTo>
                    <a:pt x="0" y="0"/>
                  </a:lnTo>
                  <a:close/>
                  <a:moveTo>
                    <a:pt x="144780" y="0"/>
                  </a:moveTo>
                  <a:lnTo>
                    <a:pt x="55263796" y="0"/>
                  </a:lnTo>
                  <a:lnTo>
                    <a:pt x="55263796" y="144780"/>
                  </a:lnTo>
                  <a:lnTo>
                    <a:pt x="144780" y="144780"/>
                  </a:lnTo>
                  <a:lnTo>
                    <a:pt x="144780" y="0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20" id="20"/>
          <p:cNvGrpSpPr/>
          <p:nvPr/>
        </p:nvGrpSpPr>
        <p:grpSpPr>
          <a:xfrm rot="0">
            <a:off x="394052" y="3849880"/>
            <a:ext cx="4852067" cy="3475317"/>
            <a:chOff x="0" y="0"/>
            <a:chExt cx="55408579" cy="39686673"/>
          </a:xfrm>
        </p:grpSpPr>
        <p:sp>
          <p:nvSpPr>
            <p:cNvPr name="Freeform 21" id="21"/>
            <p:cNvSpPr/>
            <p:nvPr/>
          </p:nvSpPr>
          <p:spPr>
            <a:xfrm>
              <a:off x="72390" y="72390"/>
              <a:ext cx="55263798" cy="39541893"/>
            </a:xfrm>
            <a:custGeom>
              <a:avLst/>
              <a:gdLst/>
              <a:ahLst/>
              <a:cxnLst/>
              <a:rect r="r" b="b" t="t" l="l"/>
              <a:pathLst>
                <a:path h="39541893" w="55263798">
                  <a:moveTo>
                    <a:pt x="0" y="0"/>
                  </a:moveTo>
                  <a:lnTo>
                    <a:pt x="55263798" y="0"/>
                  </a:lnTo>
                  <a:lnTo>
                    <a:pt x="55263798" y="39541893"/>
                  </a:lnTo>
                  <a:lnTo>
                    <a:pt x="0" y="395418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22" id="22"/>
            <p:cNvSpPr/>
            <p:nvPr/>
          </p:nvSpPr>
          <p:spPr>
            <a:xfrm>
              <a:off x="0" y="0"/>
              <a:ext cx="55408581" cy="39686672"/>
            </a:xfrm>
            <a:custGeom>
              <a:avLst/>
              <a:gdLst/>
              <a:ahLst/>
              <a:cxnLst/>
              <a:rect r="r" b="b" t="t" l="l"/>
              <a:pathLst>
                <a:path h="39686672" w="55408581">
                  <a:moveTo>
                    <a:pt x="55263796" y="39541893"/>
                  </a:moveTo>
                  <a:lnTo>
                    <a:pt x="55408581" y="39541893"/>
                  </a:lnTo>
                  <a:lnTo>
                    <a:pt x="55408581" y="39686672"/>
                  </a:lnTo>
                  <a:lnTo>
                    <a:pt x="55263796" y="39686672"/>
                  </a:lnTo>
                  <a:lnTo>
                    <a:pt x="55263796" y="39541893"/>
                  </a:lnTo>
                  <a:close/>
                  <a:moveTo>
                    <a:pt x="0" y="144780"/>
                  </a:moveTo>
                  <a:lnTo>
                    <a:pt x="144780" y="144780"/>
                  </a:lnTo>
                  <a:lnTo>
                    <a:pt x="144780" y="39541893"/>
                  </a:lnTo>
                  <a:lnTo>
                    <a:pt x="0" y="39541893"/>
                  </a:lnTo>
                  <a:lnTo>
                    <a:pt x="0" y="144780"/>
                  </a:lnTo>
                  <a:close/>
                  <a:moveTo>
                    <a:pt x="0" y="39541893"/>
                  </a:moveTo>
                  <a:lnTo>
                    <a:pt x="144780" y="39541893"/>
                  </a:lnTo>
                  <a:lnTo>
                    <a:pt x="144780" y="39686672"/>
                  </a:lnTo>
                  <a:lnTo>
                    <a:pt x="0" y="39686672"/>
                  </a:lnTo>
                  <a:lnTo>
                    <a:pt x="0" y="39541893"/>
                  </a:lnTo>
                  <a:close/>
                  <a:moveTo>
                    <a:pt x="55263796" y="144780"/>
                  </a:moveTo>
                  <a:lnTo>
                    <a:pt x="55408581" y="144780"/>
                  </a:lnTo>
                  <a:lnTo>
                    <a:pt x="55408581" y="39541893"/>
                  </a:lnTo>
                  <a:lnTo>
                    <a:pt x="55263796" y="39541893"/>
                  </a:lnTo>
                  <a:lnTo>
                    <a:pt x="55263796" y="144780"/>
                  </a:lnTo>
                  <a:close/>
                  <a:moveTo>
                    <a:pt x="144780" y="39541893"/>
                  </a:moveTo>
                  <a:lnTo>
                    <a:pt x="55263796" y="39541893"/>
                  </a:lnTo>
                  <a:lnTo>
                    <a:pt x="55263796" y="39686672"/>
                  </a:lnTo>
                  <a:lnTo>
                    <a:pt x="144780" y="39686672"/>
                  </a:lnTo>
                  <a:lnTo>
                    <a:pt x="144780" y="39541893"/>
                  </a:lnTo>
                  <a:close/>
                  <a:moveTo>
                    <a:pt x="55263796" y="0"/>
                  </a:moveTo>
                  <a:lnTo>
                    <a:pt x="55408581" y="0"/>
                  </a:lnTo>
                  <a:lnTo>
                    <a:pt x="55408581" y="144780"/>
                  </a:lnTo>
                  <a:lnTo>
                    <a:pt x="55263796" y="144780"/>
                  </a:lnTo>
                  <a:lnTo>
                    <a:pt x="55263796" y="0"/>
                  </a:lnTo>
                  <a:close/>
                  <a:moveTo>
                    <a:pt x="0" y="0"/>
                  </a:moveTo>
                  <a:lnTo>
                    <a:pt x="144780" y="0"/>
                  </a:lnTo>
                  <a:lnTo>
                    <a:pt x="144780" y="144780"/>
                  </a:lnTo>
                  <a:lnTo>
                    <a:pt x="0" y="144780"/>
                  </a:lnTo>
                  <a:lnTo>
                    <a:pt x="0" y="0"/>
                  </a:lnTo>
                  <a:close/>
                  <a:moveTo>
                    <a:pt x="144780" y="0"/>
                  </a:moveTo>
                  <a:lnTo>
                    <a:pt x="55263796" y="0"/>
                  </a:lnTo>
                  <a:lnTo>
                    <a:pt x="55263796" y="144780"/>
                  </a:lnTo>
                  <a:lnTo>
                    <a:pt x="144780" y="144780"/>
                  </a:lnTo>
                  <a:lnTo>
                    <a:pt x="144780" y="0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23" id="23"/>
          <p:cNvGrpSpPr/>
          <p:nvPr/>
        </p:nvGrpSpPr>
        <p:grpSpPr>
          <a:xfrm rot="0">
            <a:off x="550610" y="3986835"/>
            <a:ext cx="4538951" cy="3216624"/>
            <a:chOff x="0" y="0"/>
            <a:chExt cx="55408579" cy="39266471"/>
          </a:xfrm>
        </p:grpSpPr>
        <p:sp>
          <p:nvSpPr>
            <p:cNvPr name="Freeform 24" id="24"/>
            <p:cNvSpPr/>
            <p:nvPr/>
          </p:nvSpPr>
          <p:spPr>
            <a:xfrm>
              <a:off x="72390" y="72390"/>
              <a:ext cx="55263798" cy="39121692"/>
            </a:xfrm>
            <a:custGeom>
              <a:avLst/>
              <a:gdLst/>
              <a:ahLst/>
              <a:cxnLst/>
              <a:rect r="r" b="b" t="t" l="l"/>
              <a:pathLst>
                <a:path h="39121692" w="55263798">
                  <a:moveTo>
                    <a:pt x="0" y="0"/>
                  </a:moveTo>
                  <a:lnTo>
                    <a:pt x="55263798" y="0"/>
                  </a:lnTo>
                  <a:lnTo>
                    <a:pt x="55263798" y="39121692"/>
                  </a:lnTo>
                  <a:lnTo>
                    <a:pt x="0" y="3912169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5DAE1"/>
            </a:solidFill>
          </p:spPr>
        </p:sp>
        <p:sp>
          <p:nvSpPr>
            <p:cNvPr name="Freeform 25" id="25"/>
            <p:cNvSpPr/>
            <p:nvPr/>
          </p:nvSpPr>
          <p:spPr>
            <a:xfrm>
              <a:off x="0" y="0"/>
              <a:ext cx="55408581" cy="39266471"/>
            </a:xfrm>
            <a:custGeom>
              <a:avLst/>
              <a:gdLst/>
              <a:ahLst/>
              <a:cxnLst/>
              <a:rect r="r" b="b" t="t" l="l"/>
              <a:pathLst>
                <a:path h="39266471" w="55408581">
                  <a:moveTo>
                    <a:pt x="55263796" y="39121693"/>
                  </a:moveTo>
                  <a:lnTo>
                    <a:pt x="55408581" y="39121693"/>
                  </a:lnTo>
                  <a:lnTo>
                    <a:pt x="55408581" y="39266471"/>
                  </a:lnTo>
                  <a:lnTo>
                    <a:pt x="55263796" y="39266471"/>
                  </a:lnTo>
                  <a:lnTo>
                    <a:pt x="55263796" y="39121693"/>
                  </a:lnTo>
                  <a:close/>
                  <a:moveTo>
                    <a:pt x="0" y="144780"/>
                  </a:moveTo>
                  <a:lnTo>
                    <a:pt x="144780" y="144780"/>
                  </a:lnTo>
                  <a:lnTo>
                    <a:pt x="144780" y="39121693"/>
                  </a:lnTo>
                  <a:lnTo>
                    <a:pt x="0" y="39121693"/>
                  </a:lnTo>
                  <a:lnTo>
                    <a:pt x="0" y="144780"/>
                  </a:lnTo>
                  <a:close/>
                  <a:moveTo>
                    <a:pt x="0" y="39121693"/>
                  </a:moveTo>
                  <a:lnTo>
                    <a:pt x="144780" y="39121693"/>
                  </a:lnTo>
                  <a:lnTo>
                    <a:pt x="144780" y="39266471"/>
                  </a:lnTo>
                  <a:lnTo>
                    <a:pt x="0" y="39266471"/>
                  </a:lnTo>
                  <a:lnTo>
                    <a:pt x="0" y="39121693"/>
                  </a:lnTo>
                  <a:close/>
                  <a:moveTo>
                    <a:pt x="55263796" y="144780"/>
                  </a:moveTo>
                  <a:lnTo>
                    <a:pt x="55408581" y="144780"/>
                  </a:lnTo>
                  <a:lnTo>
                    <a:pt x="55408581" y="39121693"/>
                  </a:lnTo>
                  <a:lnTo>
                    <a:pt x="55263796" y="39121693"/>
                  </a:lnTo>
                  <a:lnTo>
                    <a:pt x="55263796" y="144780"/>
                  </a:lnTo>
                  <a:close/>
                  <a:moveTo>
                    <a:pt x="144780" y="39121693"/>
                  </a:moveTo>
                  <a:lnTo>
                    <a:pt x="55263796" y="39121693"/>
                  </a:lnTo>
                  <a:lnTo>
                    <a:pt x="55263796" y="39266471"/>
                  </a:lnTo>
                  <a:lnTo>
                    <a:pt x="144780" y="39266471"/>
                  </a:lnTo>
                  <a:lnTo>
                    <a:pt x="144780" y="39121693"/>
                  </a:lnTo>
                  <a:close/>
                  <a:moveTo>
                    <a:pt x="55263796" y="0"/>
                  </a:moveTo>
                  <a:lnTo>
                    <a:pt x="55408581" y="0"/>
                  </a:lnTo>
                  <a:lnTo>
                    <a:pt x="55408581" y="144780"/>
                  </a:lnTo>
                  <a:lnTo>
                    <a:pt x="55263796" y="144780"/>
                  </a:lnTo>
                  <a:lnTo>
                    <a:pt x="55263796" y="0"/>
                  </a:lnTo>
                  <a:close/>
                  <a:moveTo>
                    <a:pt x="0" y="0"/>
                  </a:moveTo>
                  <a:lnTo>
                    <a:pt x="144780" y="0"/>
                  </a:lnTo>
                  <a:lnTo>
                    <a:pt x="144780" y="144780"/>
                  </a:lnTo>
                  <a:lnTo>
                    <a:pt x="0" y="144780"/>
                  </a:lnTo>
                  <a:lnTo>
                    <a:pt x="0" y="0"/>
                  </a:lnTo>
                  <a:close/>
                  <a:moveTo>
                    <a:pt x="144780" y="0"/>
                  </a:moveTo>
                  <a:lnTo>
                    <a:pt x="55263796" y="0"/>
                  </a:lnTo>
                  <a:lnTo>
                    <a:pt x="55263796" y="144780"/>
                  </a:lnTo>
                  <a:lnTo>
                    <a:pt x="144780" y="144780"/>
                  </a:lnTo>
                  <a:lnTo>
                    <a:pt x="144780" y="0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sp>
        <p:nvSpPr>
          <p:cNvPr name="TextBox 26" id="26"/>
          <p:cNvSpPr txBox="true"/>
          <p:nvPr/>
        </p:nvSpPr>
        <p:spPr>
          <a:xfrm rot="0">
            <a:off x="839297" y="1211189"/>
            <a:ext cx="3961576" cy="13682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1206"/>
              </a:lnSpc>
            </a:pPr>
            <a:r>
              <a:rPr lang="en-US" sz="8004">
                <a:solidFill>
                  <a:srgbClr val="000000"/>
                </a:solidFill>
                <a:latin typeface="Alata Bold"/>
              </a:rPr>
              <a:t>36</a:t>
            </a:r>
          </a:p>
        </p:txBody>
      </p:sp>
      <p:sp>
        <p:nvSpPr>
          <p:cNvPr name="TextBox 27" id="27"/>
          <p:cNvSpPr txBox="true"/>
          <p:nvPr/>
        </p:nvSpPr>
        <p:spPr>
          <a:xfrm rot="0">
            <a:off x="5883703" y="1218798"/>
            <a:ext cx="3976422" cy="13682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1206"/>
              </a:lnSpc>
            </a:pPr>
            <a:r>
              <a:rPr lang="en-US" sz="8004">
                <a:solidFill>
                  <a:srgbClr val="000000"/>
                </a:solidFill>
                <a:latin typeface="Alata Bold"/>
              </a:rPr>
              <a:t>40</a:t>
            </a:r>
          </a:p>
        </p:txBody>
      </p:sp>
      <p:sp>
        <p:nvSpPr>
          <p:cNvPr name="TextBox 28" id="28"/>
          <p:cNvSpPr txBox="true"/>
          <p:nvPr/>
        </p:nvSpPr>
        <p:spPr>
          <a:xfrm rot="0">
            <a:off x="846721" y="4833875"/>
            <a:ext cx="3961576" cy="13682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1206"/>
              </a:lnSpc>
            </a:pPr>
            <a:r>
              <a:rPr lang="en-US" sz="8004">
                <a:solidFill>
                  <a:srgbClr val="000000"/>
                </a:solidFill>
                <a:latin typeface="Alata Bold"/>
              </a:rPr>
              <a:t>44</a:t>
            </a:r>
          </a:p>
        </p:txBody>
      </p:sp>
      <p:sp>
        <p:nvSpPr>
          <p:cNvPr name="TextBox 29" id="29"/>
          <p:cNvSpPr txBox="true"/>
          <p:nvPr/>
        </p:nvSpPr>
        <p:spPr>
          <a:xfrm rot="0">
            <a:off x="5898550" y="4825436"/>
            <a:ext cx="3976422" cy="13682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1206"/>
              </a:lnSpc>
            </a:pPr>
            <a:r>
              <a:rPr lang="en-US" sz="8004">
                <a:solidFill>
                  <a:srgbClr val="000000"/>
                </a:solidFill>
                <a:latin typeface="Alata Bold"/>
              </a:rPr>
              <a:t>48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DAFWw7f2M5Y</dc:identifier>
  <dcterms:modified xsi:type="dcterms:W3CDTF">2011-08-01T06:04:30Z</dcterms:modified>
  <cp:revision>1</cp:revision>
  <dc:title>4x Times Tables Multiplication Flashcards</dc:title>
</cp:coreProperties>
</file>