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2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6F57C34-34D2-1549-8B09-0CCFA46BCF87}"/>
              </a:ext>
            </a:extLst>
          </p:cNvPr>
          <p:cNvGrpSpPr/>
          <p:nvPr/>
        </p:nvGrpSpPr>
        <p:grpSpPr>
          <a:xfrm>
            <a:off x="441325" y="503237"/>
            <a:ext cx="5982352" cy="1900750"/>
            <a:chOff x="441325" y="503237"/>
            <a:chExt cx="5759449" cy="182992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180576E-D1ED-2040-80A9-0C0DE1EE1F58}"/>
                </a:ext>
              </a:extLst>
            </p:cNvPr>
            <p:cNvSpPr/>
            <p:nvPr/>
          </p:nvSpPr>
          <p:spPr>
            <a:xfrm>
              <a:off x="441325" y="503238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5671E16-43C1-E048-A7BA-0D472A582184}"/>
                </a:ext>
              </a:extLst>
            </p:cNvPr>
            <p:cNvSpPr/>
            <p:nvPr/>
          </p:nvSpPr>
          <p:spPr>
            <a:xfrm>
              <a:off x="2406086" y="503238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C29463F-492F-3144-B45A-F04DE2242945}"/>
                </a:ext>
              </a:extLst>
            </p:cNvPr>
            <p:cNvSpPr/>
            <p:nvPr/>
          </p:nvSpPr>
          <p:spPr>
            <a:xfrm>
              <a:off x="4370847" y="503237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629ED27-196F-0946-9B63-416F78764DF8}"/>
              </a:ext>
            </a:extLst>
          </p:cNvPr>
          <p:cNvGrpSpPr/>
          <p:nvPr/>
        </p:nvGrpSpPr>
        <p:grpSpPr>
          <a:xfrm>
            <a:off x="441325" y="3461271"/>
            <a:ext cx="5982352" cy="1900750"/>
            <a:chOff x="441325" y="503237"/>
            <a:chExt cx="5759449" cy="1829928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6224DF1-4C1E-1E47-A6B6-D198D4FEC816}"/>
                </a:ext>
              </a:extLst>
            </p:cNvPr>
            <p:cNvSpPr/>
            <p:nvPr/>
          </p:nvSpPr>
          <p:spPr>
            <a:xfrm>
              <a:off x="441325" y="503238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F13E2C8-7205-E841-92C3-D566E9ABCD7E}"/>
                </a:ext>
              </a:extLst>
            </p:cNvPr>
            <p:cNvSpPr/>
            <p:nvPr/>
          </p:nvSpPr>
          <p:spPr>
            <a:xfrm>
              <a:off x="2406086" y="503238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87D70FD-50CF-C441-8523-F1BF36D4F14C}"/>
                </a:ext>
              </a:extLst>
            </p:cNvPr>
            <p:cNvSpPr/>
            <p:nvPr/>
          </p:nvSpPr>
          <p:spPr>
            <a:xfrm>
              <a:off x="4370847" y="503237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C5FA2F3-4D69-FF44-A43C-4DAAC4C2C744}"/>
              </a:ext>
            </a:extLst>
          </p:cNvPr>
          <p:cNvGrpSpPr/>
          <p:nvPr/>
        </p:nvGrpSpPr>
        <p:grpSpPr>
          <a:xfrm>
            <a:off x="441325" y="6419304"/>
            <a:ext cx="5982352" cy="1900750"/>
            <a:chOff x="441325" y="503237"/>
            <a:chExt cx="5759449" cy="182992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03A9265-5247-6740-A439-B65667CB0496}"/>
                </a:ext>
              </a:extLst>
            </p:cNvPr>
            <p:cNvSpPr/>
            <p:nvPr/>
          </p:nvSpPr>
          <p:spPr>
            <a:xfrm>
              <a:off x="441325" y="503238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58CA4E5-12AB-EA4D-95A5-A8605F597B13}"/>
                </a:ext>
              </a:extLst>
            </p:cNvPr>
            <p:cNvSpPr/>
            <p:nvPr/>
          </p:nvSpPr>
          <p:spPr>
            <a:xfrm>
              <a:off x="2406086" y="503238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25522A1-22C0-5542-9994-BEE0715C0EBD}"/>
                </a:ext>
              </a:extLst>
            </p:cNvPr>
            <p:cNvSpPr/>
            <p:nvPr/>
          </p:nvSpPr>
          <p:spPr>
            <a:xfrm>
              <a:off x="4370847" y="503237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92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2022-04-10T06:33:00Z</dcterms:modified>
</cp:coreProperties>
</file>