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E82D31-5E2D-4046-832B-E9DD6577DE8B}"/>
              </a:ext>
            </a:extLst>
          </p:cNvPr>
          <p:cNvSpPr/>
          <p:nvPr/>
        </p:nvSpPr>
        <p:spPr>
          <a:xfrm>
            <a:off x="441323" y="503238"/>
            <a:ext cx="5975351" cy="26393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A689545-034C-D743-ABE1-7233C70A1B4A}"/>
              </a:ext>
            </a:extLst>
          </p:cNvPr>
          <p:cNvGrpSpPr/>
          <p:nvPr/>
        </p:nvGrpSpPr>
        <p:grpSpPr>
          <a:xfrm>
            <a:off x="441324" y="3252327"/>
            <a:ext cx="5975351" cy="2639347"/>
            <a:chOff x="441325" y="3466073"/>
            <a:chExt cx="5975351" cy="253260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C1D0F5-B431-A64E-865B-B6D7588D7240}"/>
                </a:ext>
              </a:extLst>
            </p:cNvPr>
            <p:cNvSpPr/>
            <p:nvPr/>
          </p:nvSpPr>
          <p:spPr>
            <a:xfrm>
              <a:off x="441325" y="3466073"/>
              <a:ext cx="1930170" cy="25326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056D620-03F7-2F40-AB5B-237A449024D2}"/>
                </a:ext>
              </a:extLst>
            </p:cNvPr>
            <p:cNvSpPr/>
            <p:nvPr/>
          </p:nvSpPr>
          <p:spPr>
            <a:xfrm>
              <a:off x="2463916" y="3466073"/>
              <a:ext cx="1930170" cy="25326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0349B15-0806-A04E-AB6B-1C52DA902F53}"/>
                </a:ext>
              </a:extLst>
            </p:cNvPr>
            <p:cNvSpPr/>
            <p:nvPr/>
          </p:nvSpPr>
          <p:spPr>
            <a:xfrm>
              <a:off x="4486506" y="3466073"/>
              <a:ext cx="1930170" cy="25326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5078C71-4755-9B41-802C-F95CB89EA436}"/>
              </a:ext>
            </a:extLst>
          </p:cNvPr>
          <p:cNvGrpSpPr/>
          <p:nvPr/>
        </p:nvGrpSpPr>
        <p:grpSpPr>
          <a:xfrm>
            <a:off x="441323" y="6001416"/>
            <a:ext cx="5975352" cy="2639347"/>
            <a:chOff x="441323" y="6108160"/>
            <a:chExt cx="5975352" cy="253260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97AA52A-E99A-4749-AC3F-1764135AD93E}"/>
                </a:ext>
              </a:extLst>
            </p:cNvPr>
            <p:cNvSpPr/>
            <p:nvPr/>
          </p:nvSpPr>
          <p:spPr>
            <a:xfrm>
              <a:off x="441323" y="6108160"/>
              <a:ext cx="3095627" cy="25326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0AC6161-7DF7-F446-8146-C830D1DD9114}"/>
                </a:ext>
              </a:extLst>
            </p:cNvPr>
            <p:cNvSpPr/>
            <p:nvPr/>
          </p:nvSpPr>
          <p:spPr>
            <a:xfrm>
              <a:off x="3626778" y="6108160"/>
              <a:ext cx="2789897" cy="25326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814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2022-04-10T06:32:46Z</dcterms:modified>
</cp:coreProperties>
</file>