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69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52"/>
  </p:normalViewPr>
  <p:slideViewPr>
    <p:cSldViewPr snapToObjects="1">
      <p:cViewPr varScale="1">
        <p:scale>
          <a:sx n="64" d="100"/>
          <a:sy n="64" d="100"/>
        </p:scale>
        <p:origin x="28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626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29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894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129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651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332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619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581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124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809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510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01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edutechspot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3F35F4A5-4E15-F643-9487-34BD5F6AF883}"/>
              </a:ext>
            </a:extLst>
          </p:cNvPr>
          <p:cNvSpPr txBox="1"/>
          <p:nvPr/>
        </p:nvSpPr>
        <p:spPr>
          <a:xfrm>
            <a:off x="5731934" y="8746067"/>
            <a:ext cx="73770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hlinkClick r:id="rId2"/>
              </a:rPr>
              <a:t>Comic Panels</a:t>
            </a:r>
            <a:endParaRPr lang="en-US" sz="8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1E82D31-5E2D-4046-832B-E9DD6577DE8B}"/>
              </a:ext>
            </a:extLst>
          </p:cNvPr>
          <p:cNvSpPr/>
          <p:nvPr/>
        </p:nvSpPr>
        <p:spPr>
          <a:xfrm>
            <a:off x="441323" y="503238"/>
            <a:ext cx="5975351" cy="263934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A689545-034C-D743-ABE1-7233C70A1B4A}"/>
              </a:ext>
            </a:extLst>
          </p:cNvPr>
          <p:cNvGrpSpPr/>
          <p:nvPr/>
        </p:nvGrpSpPr>
        <p:grpSpPr>
          <a:xfrm>
            <a:off x="441324" y="3252327"/>
            <a:ext cx="5975351" cy="2639347"/>
            <a:chOff x="441325" y="3466073"/>
            <a:chExt cx="5975351" cy="2532604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B5C1D0F5-B431-A64E-865B-B6D7588D7240}"/>
                </a:ext>
              </a:extLst>
            </p:cNvPr>
            <p:cNvSpPr/>
            <p:nvPr/>
          </p:nvSpPr>
          <p:spPr>
            <a:xfrm>
              <a:off x="441325" y="3466073"/>
              <a:ext cx="1930170" cy="253260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D056D620-03F7-2F40-AB5B-237A449024D2}"/>
                </a:ext>
              </a:extLst>
            </p:cNvPr>
            <p:cNvSpPr/>
            <p:nvPr/>
          </p:nvSpPr>
          <p:spPr>
            <a:xfrm>
              <a:off x="2463916" y="3466073"/>
              <a:ext cx="1930170" cy="253260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0349B15-0806-A04E-AB6B-1C52DA902F53}"/>
                </a:ext>
              </a:extLst>
            </p:cNvPr>
            <p:cNvSpPr/>
            <p:nvPr/>
          </p:nvSpPr>
          <p:spPr>
            <a:xfrm>
              <a:off x="4486506" y="3466073"/>
              <a:ext cx="1930170" cy="253260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25078C71-4755-9B41-802C-F95CB89EA436}"/>
              </a:ext>
            </a:extLst>
          </p:cNvPr>
          <p:cNvGrpSpPr/>
          <p:nvPr/>
        </p:nvGrpSpPr>
        <p:grpSpPr>
          <a:xfrm>
            <a:off x="441323" y="6001416"/>
            <a:ext cx="5975352" cy="2639347"/>
            <a:chOff x="441323" y="6108160"/>
            <a:chExt cx="5975352" cy="2532604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97AA52A-E99A-4749-AC3F-1764135AD93E}"/>
                </a:ext>
              </a:extLst>
            </p:cNvPr>
            <p:cNvSpPr/>
            <p:nvPr/>
          </p:nvSpPr>
          <p:spPr>
            <a:xfrm>
              <a:off x="441323" y="6108160"/>
              <a:ext cx="3095627" cy="253260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60AC6161-7DF7-F446-8146-C830D1DD9114}"/>
                </a:ext>
              </a:extLst>
            </p:cNvPr>
            <p:cNvSpPr/>
            <p:nvPr/>
          </p:nvSpPr>
          <p:spPr>
            <a:xfrm>
              <a:off x="3626778" y="6108160"/>
              <a:ext cx="2789897" cy="253260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38142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3256</TotalTime>
  <Words>2</Words>
  <Application>Microsoft Macintosh PowerPoint</Application>
  <PresentationFormat>Letter Paper (8.5x11 in)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aliv faizal</dc:creator>
  <cp:lastModifiedBy>aliv faizal</cp:lastModifiedBy>
  <cp:revision>21</cp:revision>
  <dcterms:created xsi:type="dcterms:W3CDTF">2022-04-07T23:23:07Z</dcterms:created>
  <dcterms:modified xsi:type="dcterms:W3CDTF">2022-04-10T06:32:46Z</dcterms:modified>
</cp:coreProperties>
</file>