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1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Objects="1">
      <p:cViewPr varScale="1">
        <p:scale>
          <a:sx n="64" d="100"/>
          <a:sy n="64" d="100"/>
        </p:scale>
        <p:origin x="28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9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9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2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5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58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2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09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E96C-58F5-AA4E-A396-5C087FE17E32}" type="datetimeFigureOut">
              <a:rPr lang="en-US" smtClean="0"/>
              <a:t>4/10/22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5931F-C8E7-6844-AB25-452623AC0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dutechspo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3F35F4A5-4E15-F643-9487-34BD5F6AF883}"/>
              </a:ext>
            </a:extLst>
          </p:cNvPr>
          <p:cNvSpPr txBox="1"/>
          <p:nvPr/>
        </p:nvSpPr>
        <p:spPr>
          <a:xfrm>
            <a:off x="5731934" y="8746067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hlinkClick r:id="rId2"/>
              </a:rPr>
              <a:t>Comic Panels</a:t>
            </a:r>
            <a:endParaRPr lang="en-US" sz="8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69EE6F8-7193-FD48-8323-89E3917F9AF5}"/>
              </a:ext>
            </a:extLst>
          </p:cNvPr>
          <p:cNvGrpSpPr/>
          <p:nvPr/>
        </p:nvGrpSpPr>
        <p:grpSpPr>
          <a:xfrm>
            <a:off x="441324" y="503238"/>
            <a:ext cx="5975351" cy="8137525"/>
            <a:chOff x="441324" y="503238"/>
            <a:chExt cx="5975351" cy="780841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264BA96-4B6A-FF4B-8C14-884D09038AA2}"/>
                </a:ext>
              </a:extLst>
            </p:cNvPr>
            <p:cNvGrpSpPr/>
            <p:nvPr/>
          </p:nvGrpSpPr>
          <p:grpSpPr>
            <a:xfrm>
              <a:off x="441324" y="503238"/>
              <a:ext cx="5975351" cy="2532603"/>
              <a:chOff x="441324" y="503238"/>
              <a:chExt cx="5975351" cy="2532604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1E82D31-5E2D-4046-832B-E9DD6577DE8B}"/>
                  </a:ext>
                </a:extLst>
              </p:cNvPr>
              <p:cNvSpPr/>
              <p:nvPr/>
            </p:nvSpPr>
            <p:spPr>
              <a:xfrm>
                <a:off x="441324" y="503238"/>
                <a:ext cx="1930170" cy="25326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D564898F-B5A9-8547-8A2D-FA5BEC6C247D}"/>
                  </a:ext>
                </a:extLst>
              </p:cNvPr>
              <p:cNvSpPr/>
              <p:nvPr/>
            </p:nvSpPr>
            <p:spPr>
              <a:xfrm>
                <a:off x="2463915" y="503238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A01793-591D-A947-9F6F-44965891D598}"/>
                  </a:ext>
                </a:extLst>
              </p:cNvPr>
              <p:cNvSpPr/>
              <p:nvPr/>
            </p:nvSpPr>
            <p:spPr>
              <a:xfrm>
                <a:off x="4486505" y="503238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A689545-034C-D743-ABE1-7233C70A1B4A}"/>
                </a:ext>
              </a:extLst>
            </p:cNvPr>
            <p:cNvGrpSpPr/>
            <p:nvPr/>
          </p:nvGrpSpPr>
          <p:grpSpPr>
            <a:xfrm>
              <a:off x="441324" y="3141145"/>
              <a:ext cx="5975351" cy="2532603"/>
              <a:chOff x="441325" y="3466073"/>
              <a:chExt cx="5975351" cy="2532604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5C1D0F5-B431-A64E-865B-B6D7588D7240}"/>
                  </a:ext>
                </a:extLst>
              </p:cNvPr>
              <p:cNvSpPr/>
              <p:nvPr/>
            </p:nvSpPr>
            <p:spPr>
              <a:xfrm>
                <a:off x="441325" y="3466073"/>
                <a:ext cx="1930170" cy="25326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056D620-03F7-2F40-AB5B-237A449024D2}"/>
                  </a:ext>
                </a:extLst>
              </p:cNvPr>
              <p:cNvSpPr/>
              <p:nvPr/>
            </p:nvSpPr>
            <p:spPr>
              <a:xfrm>
                <a:off x="2463916" y="3466073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0349B15-0806-A04E-AB6B-1C52DA902F53}"/>
                  </a:ext>
                </a:extLst>
              </p:cNvPr>
              <p:cNvSpPr/>
              <p:nvPr/>
            </p:nvSpPr>
            <p:spPr>
              <a:xfrm>
                <a:off x="4486506" y="3466073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5078C71-4755-9B41-802C-F95CB89EA436}"/>
                </a:ext>
              </a:extLst>
            </p:cNvPr>
            <p:cNvGrpSpPr/>
            <p:nvPr/>
          </p:nvGrpSpPr>
          <p:grpSpPr>
            <a:xfrm>
              <a:off x="441324" y="5779052"/>
              <a:ext cx="5975351" cy="2532603"/>
              <a:chOff x="441324" y="6108160"/>
              <a:chExt cx="5975351" cy="2532604"/>
            </a:xfrm>
          </p:grpSpPr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197AA52A-E99A-4749-AC3F-1764135AD93E}"/>
                  </a:ext>
                </a:extLst>
              </p:cNvPr>
              <p:cNvSpPr/>
              <p:nvPr/>
            </p:nvSpPr>
            <p:spPr>
              <a:xfrm>
                <a:off x="441324" y="6108160"/>
                <a:ext cx="1930170" cy="253260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D6A6E173-DD7F-214D-B2D6-9DA7F2D60A82}"/>
                  </a:ext>
                </a:extLst>
              </p:cNvPr>
              <p:cNvSpPr/>
              <p:nvPr/>
            </p:nvSpPr>
            <p:spPr>
              <a:xfrm>
                <a:off x="2463915" y="6108160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0AC6161-7DF7-F446-8146-C830D1DD9114}"/>
                  </a:ext>
                </a:extLst>
              </p:cNvPr>
              <p:cNvSpPr/>
              <p:nvPr/>
            </p:nvSpPr>
            <p:spPr>
              <a:xfrm>
                <a:off x="4486505" y="6108160"/>
                <a:ext cx="1930170" cy="253260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219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3256</TotalTime>
  <Words>2</Words>
  <Application>Microsoft Macintosh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aliv faizal</dc:creator>
  <cp:lastModifiedBy>aliv faizal</cp:lastModifiedBy>
  <cp:revision>21</cp:revision>
  <dcterms:created xsi:type="dcterms:W3CDTF">2022-04-07T23:23:07Z</dcterms:created>
  <dcterms:modified xsi:type="dcterms:W3CDTF">2022-04-10T06:32:24Z</dcterms:modified>
</cp:coreProperties>
</file>