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sldIdLst>
    <p:sldId id="268" r:id="rId2"/>
  </p:sldIdLst>
  <p:sldSz cx="6858000" cy="9144000" type="letter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652"/>
  </p:normalViewPr>
  <p:slideViewPr>
    <p:cSldViewPr snapToObjects="1">
      <p:cViewPr varScale="1">
        <p:scale>
          <a:sx n="64" d="100"/>
          <a:sy n="64" d="100"/>
        </p:scale>
        <p:origin x="283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3E96C-58F5-AA4E-A396-5C087FE17E32}" type="datetimeFigureOut">
              <a:rPr lang="en-US" smtClean="0"/>
              <a:t>4/10/22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5931F-C8E7-6844-AB25-452623AC07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66265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3E96C-58F5-AA4E-A396-5C087FE17E32}" type="datetimeFigureOut">
              <a:rPr lang="en-US" smtClean="0"/>
              <a:t>4/10/22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5931F-C8E7-6844-AB25-452623AC07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529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3E96C-58F5-AA4E-A396-5C087FE17E32}" type="datetimeFigureOut">
              <a:rPr lang="en-US" smtClean="0"/>
              <a:t>4/10/22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5931F-C8E7-6844-AB25-452623AC07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8949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3E96C-58F5-AA4E-A396-5C087FE17E32}" type="datetimeFigureOut">
              <a:rPr lang="en-US" smtClean="0"/>
              <a:t>4/10/22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5931F-C8E7-6844-AB25-452623AC07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9129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3E96C-58F5-AA4E-A396-5C087FE17E32}" type="datetimeFigureOut">
              <a:rPr lang="en-US" smtClean="0"/>
              <a:t>4/10/22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5931F-C8E7-6844-AB25-452623AC07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76513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3E96C-58F5-AA4E-A396-5C087FE17E32}" type="datetimeFigureOut">
              <a:rPr lang="en-US" smtClean="0"/>
              <a:t>4/10/22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5931F-C8E7-6844-AB25-452623AC07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3323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3E96C-58F5-AA4E-A396-5C087FE17E32}" type="datetimeFigureOut">
              <a:rPr lang="en-US" smtClean="0"/>
              <a:t>4/10/22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5931F-C8E7-6844-AB25-452623AC07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36195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3E96C-58F5-AA4E-A396-5C087FE17E32}" type="datetimeFigureOut">
              <a:rPr lang="en-US" smtClean="0"/>
              <a:t>4/10/22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5931F-C8E7-6844-AB25-452623AC07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5816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3E96C-58F5-AA4E-A396-5C087FE17E32}" type="datetimeFigureOut">
              <a:rPr lang="en-US" smtClean="0"/>
              <a:t>4/10/22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5931F-C8E7-6844-AB25-452623AC07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91244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3E96C-58F5-AA4E-A396-5C087FE17E32}" type="datetimeFigureOut">
              <a:rPr lang="en-US" smtClean="0"/>
              <a:t>4/10/22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5931F-C8E7-6844-AB25-452623AC07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8090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3E96C-58F5-AA4E-A396-5C087FE17E32}" type="datetimeFigureOut">
              <a:rPr lang="en-US" smtClean="0"/>
              <a:t>4/10/22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5931F-C8E7-6844-AB25-452623AC07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5109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93E96C-58F5-AA4E-A396-5C087FE17E32}" type="datetimeFigureOut">
              <a:rPr lang="en-US" smtClean="0"/>
              <a:t>4/10/22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C5931F-C8E7-6844-AB25-452623AC07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1015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edutechspot.com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>
            <a:extLst>
              <a:ext uri="{FF2B5EF4-FFF2-40B4-BE49-F238E27FC236}">
                <a16:creationId xmlns:a16="http://schemas.microsoft.com/office/drawing/2014/main" id="{3F35F4A5-4E15-F643-9487-34BD5F6AF883}"/>
              </a:ext>
            </a:extLst>
          </p:cNvPr>
          <p:cNvSpPr txBox="1"/>
          <p:nvPr/>
        </p:nvSpPr>
        <p:spPr>
          <a:xfrm>
            <a:off x="5731934" y="8746067"/>
            <a:ext cx="73770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>
                <a:hlinkClick r:id="rId2"/>
              </a:rPr>
              <a:t>Comic Panels</a:t>
            </a:r>
            <a:endParaRPr lang="en-US" sz="80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4B5A176-9305-3A48-BD03-E2B83C6F3AF7}"/>
              </a:ext>
            </a:extLst>
          </p:cNvPr>
          <p:cNvSpPr/>
          <p:nvPr/>
        </p:nvSpPr>
        <p:spPr>
          <a:xfrm>
            <a:off x="441323" y="3328827"/>
            <a:ext cx="2651197" cy="2291388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459FBF3-D702-B64F-A3B4-4E2C4B478077}"/>
              </a:ext>
            </a:extLst>
          </p:cNvPr>
          <p:cNvSpPr/>
          <p:nvPr/>
        </p:nvSpPr>
        <p:spPr>
          <a:xfrm>
            <a:off x="441324" y="503237"/>
            <a:ext cx="3298469" cy="2614471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9895ABE-088C-354A-BE25-76CF4533561F}"/>
              </a:ext>
            </a:extLst>
          </p:cNvPr>
          <p:cNvSpPr/>
          <p:nvPr/>
        </p:nvSpPr>
        <p:spPr>
          <a:xfrm>
            <a:off x="3955550" y="510350"/>
            <a:ext cx="2461125" cy="2607358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09C7088-77AF-384F-AB1D-941072BF581B}"/>
              </a:ext>
            </a:extLst>
          </p:cNvPr>
          <p:cNvSpPr/>
          <p:nvPr/>
        </p:nvSpPr>
        <p:spPr>
          <a:xfrm>
            <a:off x="441323" y="5831333"/>
            <a:ext cx="5975351" cy="2809431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DDF6E87-D3EC-8740-91A9-8FBC1B58716A}"/>
              </a:ext>
            </a:extLst>
          </p:cNvPr>
          <p:cNvSpPr/>
          <p:nvPr/>
        </p:nvSpPr>
        <p:spPr>
          <a:xfrm>
            <a:off x="3321050" y="3328827"/>
            <a:ext cx="3101825" cy="2291388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3257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3257</TotalTime>
  <Words>2</Words>
  <Application>Microsoft Macintosh PowerPoint</Application>
  <PresentationFormat>Letter Paper (8.5x11 in)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aliv faizal</dc:creator>
  <cp:lastModifiedBy>aliv faizal</cp:lastModifiedBy>
  <cp:revision>21</cp:revision>
  <dcterms:created xsi:type="dcterms:W3CDTF">2022-04-07T23:23:07Z</dcterms:created>
  <dcterms:modified xsi:type="dcterms:W3CDTF">2022-04-10T06:31:50Z</dcterms:modified>
</cp:coreProperties>
</file>