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B5A176-9305-3A48-BD03-E2B83C6F3AF7}"/>
              </a:ext>
            </a:extLst>
          </p:cNvPr>
          <p:cNvSpPr/>
          <p:nvPr/>
        </p:nvSpPr>
        <p:spPr>
          <a:xfrm>
            <a:off x="441323" y="3328827"/>
            <a:ext cx="2651197" cy="2291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59FBF3-D702-B64F-A3B4-4E2C4B478077}"/>
              </a:ext>
            </a:extLst>
          </p:cNvPr>
          <p:cNvSpPr/>
          <p:nvPr/>
        </p:nvSpPr>
        <p:spPr>
          <a:xfrm>
            <a:off x="441324" y="503237"/>
            <a:ext cx="3298469" cy="2614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895ABE-088C-354A-BE25-76CF4533561F}"/>
              </a:ext>
            </a:extLst>
          </p:cNvPr>
          <p:cNvSpPr/>
          <p:nvPr/>
        </p:nvSpPr>
        <p:spPr>
          <a:xfrm>
            <a:off x="3955550" y="510350"/>
            <a:ext cx="2461125" cy="26073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9C7088-77AF-384F-AB1D-941072BF581B}"/>
              </a:ext>
            </a:extLst>
          </p:cNvPr>
          <p:cNvSpPr/>
          <p:nvPr/>
        </p:nvSpPr>
        <p:spPr>
          <a:xfrm>
            <a:off x="441323" y="5831333"/>
            <a:ext cx="5975351" cy="28094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F6E87-D3EC-8740-91A9-8FBC1B58716A}"/>
              </a:ext>
            </a:extLst>
          </p:cNvPr>
          <p:cNvSpPr/>
          <p:nvPr/>
        </p:nvSpPr>
        <p:spPr>
          <a:xfrm>
            <a:off x="3321050" y="3328827"/>
            <a:ext cx="3101825" cy="2291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2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3257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2022-04-10T06:31:50Z</dcterms:modified>
</cp:coreProperties>
</file>