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9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2"/>
  </p:normalViewPr>
  <p:slideViewPr>
    <p:cSldViewPr snapToObjects="1">
      <p:cViewPr varScale="1">
        <p:scale>
          <a:sx n="64" d="100"/>
          <a:sy n="64" d="100"/>
        </p:scale>
        <p:origin x="28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2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2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9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2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51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1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8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24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0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1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0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dutechspot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3F35F4A5-4E15-F643-9487-34BD5F6AF883}"/>
              </a:ext>
            </a:extLst>
          </p:cNvPr>
          <p:cNvSpPr txBox="1"/>
          <p:nvPr/>
        </p:nvSpPr>
        <p:spPr>
          <a:xfrm>
            <a:off x="5731934" y="8746067"/>
            <a:ext cx="7377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linkClick r:id="rId2"/>
              </a:rPr>
              <a:t>Comic Panels</a:t>
            </a:r>
            <a:endParaRPr lang="en-US" sz="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4B5A176-9305-3A48-BD03-E2B83C6F3AF7}"/>
              </a:ext>
            </a:extLst>
          </p:cNvPr>
          <p:cNvSpPr/>
          <p:nvPr/>
        </p:nvSpPr>
        <p:spPr>
          <a:xfrm>
            <a:off x="441325" y="3133493"/>
            <a:ext cx="5975349" cy="24867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459FBF3-D702-B64F-A3B4-4E2C4B478077}"/>
              </a:ext>
            </a:extLst>
          </p:cNvPr>
          <p:cNvSpPr/>
          <p:nvPr/>
        </p:nvSpPr>
        <p:spPr>
          <a:xfrm>
            <a:off x="441324" y="503238"/>
            <a:ext cx="2879725" cy="242119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895ABE-088C-354A-BE25-76CF4533561F}"/>
              </a:ext>
            </a:extLst>
          </p:cNvPr>
          <p:cNvSpPr/>
          <p:nvPr/>
        </p:nvSpPr>
        <p:spPr>
          <a:xfrm>
            <a:off x="3536950" y="510350"/>
            <a:ext cx="2879725" cy="242119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09C7088-77AF-384F-AB1D-941072BF581B}"/>
              </a:ext>
            </a:extLst>
          </p:cNvPr>
          <p:cNvSpPr/>
          <p:nvPr/>
        </p:nvSpPr>
        <p:spPr>
          <a:xfrm>
            <a:off x="441324" y="5831331"/>
            <a:ext cx="2879726" cy="28094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6B12354-604B-0145-B065-B1A63CF51375}"/>
              </a:ext>
            </a:extLst>
          </p:cNvPr>
          <p:cNvSpPr/>
          <p:nvPr/>
        </p:nvSpPr>
        <p:spPr>
          <a:xfrm>
            <a:off x="3526005" y="5831332"/>
            <a:ext cx="2890669" cy="28094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41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3256</TotalTime>
  <Words>2</Words>
  <Application>Microsoft Macintosh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aliv faizal</dc:creator>
  <cp:lastModifiedBy>aliv faizal</cp:lastModifiedBy>
  <cp:revision>21</cp:revision>
  <dcterms:created xsi:type="dcterms:W3CDTF">2022-04-07T23:23:07Z</dcterms:created>
  <dcterms:modified xsi:type="dcterms:W3CDTF">2022-04-10T06:30:41Z</dcterms:modified>
</cp:coreProperties>
</file>