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73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9D9AFD-14C0-3B44-994A-AF00B2DBC953}"/>
              </a:ext>
            </a:extLst>
          </p:cNvPr>
          <p:cNvSpPr/>
          <p:nvPr/>
        </p:nvSpPr>
        <p:spPr>
          <a:xfrm>
            <a:off x="441325" y="6298142"/>
            <a:ext cx="5975350" cy="234262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6715CD-B296-AF4D-804A-D0F154EF6D13}"/>
              </a:ext>
            </a:extLst>
          </p:cNvPr>
          <p:cNvSpPr/>
          <p:nvPr/>
        </p:nvSpPr>
        <p:spPr>
          <a:xfrm>
            <a:off x="441325" y="4572000"/>
            <a:ext cx="5975350" cy="16208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81984B-CD13-DC4B-B2DC-5CCF44D16DDE}"/>
              </a:ext>
            </a:extLst>
          </p:cNvPr>
          <p:cNvSpPr/>
          <p:nvPr/>
        </p:nvSpPr>
        <p:spPr>
          <a:xfrm>
            <a:off x="441325" y="503238"/>
            <a:ext cx="5975350" cy="39634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9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2022-04-10T06:35:37Z</dcterms:modified>
</cp:coreProperties>
</file>