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6006C2B4-CC14-B146-892B-6FD16CC043A3}"/>
              </a:ext>
            </a:extLst>
          </p:cNvPr>
          <p:cNvSpPr/>
          <p:nvPr/>
        </p:nvSpPr>
        <p:spPr>
          <a:xfrm>
            <a:off x="442452" y="516194"/>
            <a:ext cx="5958348" cy="3639426"/>
          </a:xfrm>
          <a:custGeom>
            <a:avLst/>
            <a:gdLst>
              <a:gd name="connsiteX0" fmla="*/ 0 w 5958348"/>
              <a:gd name="connsiteY0" fmla="*/ 3613354 h 3642851"/>
              <a:gd name="connsiteX1" fmla="*/ 0 w 5958348"/>
              <a:gd name="connsiteY1" fmla="*/ 0 h 3642851"/>
              <a:gd name="connsiteX2" fmla="*/ 5958348 w 5958348"/>
              <a:gd name="connsiteY2" fmla="*/ 0 h 3642851"/>
              <a:gd name="connsiteX3" fmla="*/ 5958348 w 5958348"/>
              <a:gd name="connsiteY3" fmla="*/ 1474838 h 3642851"/>
              <a:gd name="connsiteX4" fmla="*/ 2462980 w 5958348"/>
              <a:gd name="connsiteY4" fmla="*/ 3642851 h 3642851"/>
              <a:gd name="connsiteX5" fmla="*/ 0 w 5958348"/>
              <a:gd name="connsiteY5" fmla="*/ 3613354 h 3642851"/>
              <a:gd name="connsiteX0" fmla="*/ 0 w 5958348"/>
              <a:gd name="connsiteY0" fmla="*/ 3613354 h 3639426"/>
              <a:gd name="connsiteX1" fmla="*/ 0 w 5958348"/>
              <a:gd name="connsiteY1" fmla="*/ 0 h 3639426"/>
              <a:gd name="connsiteX2" fmla="*/ 5958348 w 5958348"/>
              <a:gd name="connsiteY2" fmla="*/ 0 h 3639426"/>
              <a:gd name="connsiteX3" fmla="*/ 5958348 w 5958348"/>
              <a:gd name="connsiteY3" fmla="*/ 1474838 h 3639426"/>
              <a:gd name="connsiteX4" fmla="*/ 2555447 w 5958348"/>
              <a:gd name="connsiteY4" fmla="*/ 3639426 h 3639426"/>
              <a:gd name="connsiteX5" fmla="*/ 0 w 5958348"/>
              <a:gd name="connsiteY5" fmla="*/ 3613354 h 3639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8348" h="3639426">
                <a:moveTo>
                  <a:pt x="0" y="3613354"/>
                </a:moveTo>
                <a:lnTo>
                  <a:pt x="0" y="0"/>
                </a:lnTo>
                <a:lnTo>
                  <a:pt x="5958348" y="0"/>
                </a:lnTo>
                <a:lnTo>
                  <a:pt x="5958348" y="1474838"/>
                </a:lnTo>
                <a:lnTo>
                  <a:pt x="2555447" y="3639426"/>
                </a:lnTo>
                <a:lnTo>
                  <a:pt x="0" y="3613354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D38B3ED9-B14C-5B4C-A288-49D683C79F19}"/>
              </a:ext>
            </a:extLst>
          </p:cNvPr>
          <p:cNvSpPr/>
          <p:nvPr/>
        </p:nvSpPr>
        <p:spPr>
          <a:xfrm>
            <a:off x="442452" y="4336026"/>
            <a:ext cx="2448232" cy="4314020"/>
          </a:xfrm>
          <a:custGeom>
            <a:avLst/>
            <a:gdLst>
              <a:gd name="connsiteX0" fmla="*/ 0 w 2448232"/>
              <a:gd name="connsiteY0" fmla="*/ 4306529 h 4321277"/>
              <a:gd name="connsiteX1" fmla="*/ 0 w 2448232"/>
              <a:gd name="connsiteY1" fmla="*/ 0 h 4321277"/>
              <a:gd name="connsiteX2" fmla="*/ 2448232 w 2448232"/>
              <a:gd name="connsiteY2" fmla="*/ 0 h 4321277"/>
              <a:gd name="connsiteX3" fmla="*/ 2448232 w 2448232"/>
              <a:gd name="connsiteY3" fmla="*/ 4321277 h 4321277"/>
              <a:gd name="connsiteX4" fmla="*/ 0 w 2448232"/>
              <a:gd name="connsiteY4" fmla="*/ 4306529 h 4321277"/>
              <a:gd name="connsiteX0" fmla="*/ 0 w 2448232"/>
              <a:gd name="connsiteY0" fmla="*/ 4306529 h 4314020"/>
              <a:gd name="connsiteX1" fmla="*/ 0 w 2448232"/>
              <a:gd name="connsiteY1" fmla="*/ 0 h 4314020"/>
              <a:gd name="connsiteX2" fmla="*/ 2448232 w 2448232"/>
              <a:gd name="connsiteY2" fmla="*/ 0 h 4314020"/>
              <a:gd name="connsiteX3" fmla="*/ 2440975 w 2448232"/>
              <a:gd name="connsiteY3" fmla="*/ 4314020 h 4314020"/>
              <a:gd name="connsiteX4" fmla="*/ 0 w 2448232"/>
              <a:gd name="connsiteY4" fmla="*/ 4306529 h 431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32" h="4314020">
                <a:moveTo>
                  <a:pt x="0" y="4306529"/>
                </a:moveTo>
                <a:lnTo>
                  <a:pt x="0" y="0"/>
                </a:lnTo>
                <a:lnTo>
                  <a:pt x="2448232" y="0"/>
                </a:lnTo>
                <a:lnTo>
                  <a:pt x="2440975" y="4314020"/>
                </a:lnTo>
                <a:lnTo>
                  <a:pt x="0" y="4306529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6B86CEC1-E3B4-9642-896C-3D4D123C0415}"/>
              </a:ext>
            </a:extLst>
          </p:cNvPr>
          <p:cNvSpPr/>
          <p:nvPr/>
        </p:nvSpPr>
        <p:spPr>
          <a:xfrm>
            <a:off x="3086100" y="2253343"/>
            <a:ext cx="3331029" cy="6400800"/>
          </a:xfrm>
          <a:custGeom>
            <a:avLst/>
            <a:gdLst>
              <a:gd name="connsiteX0" fmla="*/ 0 w 3331029"/>
              <a:gd name="connsiteY0" fmla="*/ 2106386 h 6400800"/>
              <a:gd name="connsiteX1" fmla="*/ 3331029 w 3331029"/>
              <a:gd name="connsiteY1" fmla="*/ 0 h 6400800"/>
              <a:gd name="connsiteX2" fmla="*/ 3331029 w 3331029"/>
              <a:gd name="connsiteY2" fmla="*/ 6400800 h 6400800"/>
              <a:gd name="connsiteX3" fmla="*/ 16329 w 3331029"/>
              <a:gd name="connsiteY3" fmla="*/ 6400800 h 6400800"/>
              <a:gd name="connsiteX4" fmla="*/ 0 w 3331029"/>
              <a:gd name="connsiteY4" fmla="*/ 2106386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31029" h="6400800">
                <a:moveTo>
                  <a:pt x="0" y="2106386"/>
                </a:moveTo>
                <a:lnTo>
                  <a:pt x="3331029" y="0"/>
                </a:lnTo>
                <a:lnTo>
                  <a:pt x="3331029" y="6400800"/>
                </a:lnTo>
                <a:lnTo>
                  <a:pt x="16329" y="6400800"/>
                </a:lnTo>
                <a:lnTo>
                  <a:pt x="0" y="2106386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11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2022-04-10T06:35:08Z</dcterms:modified>
</cp:coreProperties>
</file>