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70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9D9AFD-14C0-3B44-994A-AF00B2DBC953}"/>
              </a:ext>
            </a:extLst>
          </p:cNvPr>
          <p:cNvSpPr/>
          <p:nvPr/>
        </p:nvSpPr>
        <p:spPr>
          <a:xfrm>
            <a:off x="441325" y="5378618"/>
            <a:ext cx="5985624" cy="3262145"/>
          </a:xfrm>
          <a:custGeom>
            <a:avLst/>
            <a:gdLst>
              <a:gd name="connsiteX0" fmla="*/ 0 w 5975350"/>
              <a:gd name="connsiteY0" fmla="*/ 0 h 2553229"/>
              <a:gd name="connsiteX1" fmla="*/ 5975350 w 5975350"/>
              <a:gd name="connsiteY1" fmla="*/ 0 h 2553229"/>
              <a:gd name="connsiteX2" fmla="*/ 5975350 w 5975350"/>
              <a:gd name="connsiteY2" fmla="*/ 2553229 h 2553229"/>
              <a:gd name="connsiteX3" fmla="*/ 0 w 5975350"/>
              <a:gd name="connsiteY3" fmla="*/ 2553229 h 2553229"/>
              <a:gd name="connsiteX4" fmla="*/ 0 w 5975350"/>
              <a:gd name="connsiteY4" fmla="*/ 0 h 2553229"/>
              <a:gd name="connsiteX0" fmla="*/ 0 w 5985624"/>
              <a:gd name="connsiteY0" fmla="*/ 708916 h 3262145"/>
              <a:gd name="connsiteX1" fmla="*/ 5985624 w 5985624"/>
              <a:gd name="connsiteY1" fmla="*/ 0 h 3262145"/>
              <a:gd name="connsiteX2" fmla="*/ 5975350 w 5985624"/>
              <a:gd name="connsiteY2" fmla="*/ 3262145 h 3262145"/>
              <a:gd name="connsiteX3" fmla="*/ 0 w 5985624"/>
              <a:gd name="connsiteY3" fmla="*/ 3262145 h 3262145"/>
              <a:gd name="connsiteX4" fmla="*/ 0 w 5985624"/>
              <a:gd name="connsiteY4" fmla="*/ 708916 h 3262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5624" h="3262145">
                <a:moveTo>
                  <a:pt x="0" y="708916"/>
                </a:moveTo>
                <a:lnTo>
                  <a:pt x="5985624" y="0"/>
                </a:lnTo>
                <a:cubicBezTo>
                  <a:pt x="5982199" y="1087382"/>
                  <a:pt x="5978775" y="2174763"/>
                  <a:pt x="5975350" y="3262145"/>
                </a:cubicBezTo>
                <a:lnTo>
                  <a:pt x="0" y="3262145"/>
                </a:lnTo>
                <a:lnTo>
                  <a:pt x="0" y="70891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D6715CD-B296-AF4D-804A-D0F154EF6D13}"/>
              </a:ext>
            </a:extLst>
          </p:cNvPr>
          <p:cNvSpPr/>
          <p:nvPr/>
        </p:nvSpPr>
        <p:spPr>
          <a:xfrm>
            <a:off x="441325" y="2586301"/>
            <a:ext cx="5985624" cy="3282695"/>
          </a:xfrm>
          <a:custGeom>
            <a:avLst/>
            <a:gdLst>
              <a:gd name="connsiteX0" fmla="*/ 0 w 5975350"/>
              <a:gd name="connsiteY0" fmla="*/ 0 h 2553229"/>
              <a:gd name="connsiteX1" fmla="*/ 5975350 w 5975350"/>
              <a:gd name="connsiteY1" fmla="*/ 0 h 2553229"/>
              <a:gd name="connsiteX2" fmla="*/ 5975350 w 5975350"/>
              <a:gd name="connsiteY2" fmla="*/ 2553229 h 2553229"/>
              <a:gd name="connsiteX3" fmla="*/ 0 w 5975350"/>
              <a:gd name="connsiteY3" fmla="*/ 2553229 h 2553229"/>
              <a:gd name="connsiteX4" fmla="*/ 0 w 5975350"/>
              <a:gd name="connsiteY4" fmla="*/ 0 h 2553229"/>
              <a:gd name="connsiteX0" fmla="*/ 0 w 6016447"/>
              <a:gd name="connsiteY0" fmla="*/ 760288 h 3313517"/>
              <a:gd name="connsiteX1" fmla="*/ 6016447 w 6016447"/>
              <a:gd name="connsiteY1" fmla="*/ 0 h 3313517"/>
              <a:gd name="connsiteX2" fmla="*/ 5975350 w 6016447"/>
              <a:gd name="connsiteY2" fmla="*/ 3313517 h 3313517"/>
              <a:gd name="connsiteX3" fmla="*/ 0 w 6016447"/>
              <a:gd name="connsiteY3" fmla="*/ 3313517 h 3313517"/>
              <a:gd name="connsiteX4" fmla="*/ 0 w 6016447"/>
              <a:gd name="connsiteY4" fmla="*/ 760288 h 3313517"/>
              <a:gd name="connsiteX0" fmla="*/ 0 w 5985624"/>
              <a:gd name="connsiteY0" fmla="*/ 729466 h 3282695"/>
              <a:gd name="connsiteX1" fmla="*/ 5985624 w 5985624"/>
              <a:gd name="connsiteY1" fmla="*/ 0 h 3282695"/>
              <a:gd name="connsiteX2" fmla="*/ 5975350 w 5985624"/>
              <a:gd name="connsiteY2" fmla="*/ 3282695 h 3282695"/>
              <a:gd name="connsiteX3" fmla="*/ 0 w 5985624"/>
              <a:gd name="connsiteY3" fmla="*/ 3282695 h 3282695"/>
              <a:gd name="connsiteX4" fmla="*/ 0 w 5985624"/>
              <a:gd name="connsiteY4" fmla="*/ 729466 h 3282695"/>
              <a:gd name="connsiteX0" fmla="*/ 0 w 5985624"/>
              <a:gd name="connsiteY0" fmla="*/ 729466 h 3282695"/>
              <a:gd name="connsiteX1" fmla="*/ 5985624 w 5985624"/>
              <a:gd name="connsiteY1" fmla="*/ 0 h 3282695"/>
              <a:gd name="connsiteX2" fmla="*/ 5975350 w 5985624"/>
              <a:gd name="connsiteY2" fmla="*/ 2553229 h 3282695"/>
              <a:gd name="connsiteX3" fmla="*/ 0 w 5985624"/>
              <a:gd name="connsiteY3" fmla="*/ 3282695 h 3282695"/>
              <a:gd name="connsiteX4" fmla="*/ 0 w 5985624"/>
              <a:gd name="connsiteY4" fmla="*/ 729466 h 328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5624" h="3282695">
                <a:moveTo>
                  <a:pt x="0" y="729466"/>
                </a:moveTo>
                <a:lnTo>
                  <a:pt x="5985624" y="0"/>
                </a:lnTo>
                <a:cubicBezTo>
                  <a:pt x="5982199" y="1094232"/>
                  <a:pt x="5978775" y="1458997"/>
                  <a:pt x="5975350" y="2553229"/>
                </a:cubicBezTo>
                <a:lnTo>
                  <a:pt x="0" y="3282695"/>
                </a:lnTo>
                <a:lnTo>
                  <a:pt x="0" y="72946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81984B-CD13-DC4B-B2DC-5CCF44D16DDE}"/>
              </a:ext>
            </a:extLst>
          </p:cNvPr>
          <p:cNvSpPr/>
          <p:nvPr/>
        </p:nvSpPr>
        <p:spPr>
          <a:xfrm>
            <a:off x="441325" y="503238"/>
            <a:ext cx="5985624" cy="2593991"/>
          </a:xfrm>
          <a:custGeom>
            <a:avLst/>
            <a:gdLst>
              <a:gd name="connsiteX0" fmla="*/ 0 w 5975350"/>
              <a:gd name="connsiteY0" fmla="*/ 0 h 2593991"/>
              <a:gd name="connsiteX1" fmla="*/ 5975350 w 5975350"/>
              <a:gd name="connsiteY1" fmla="*/ 0 h 2593991"/>
              <a:gd name="connsiteX2" fmla="*/ 5975350 w 5975350"/>
              <a:gd name="connsiteY2" fmla="*/ 2593991 h 2593991"/>
              <a:gd name="connsiteX3" fmla="*/ 0 w 5975350"/>
              <a:gd name="connsiteY3" fmla="*/ 2593991 h 2593991"/>
              <a:gd name="connsiteX4" fmla="*/ 0 w 5975350"/>
              <a:gd name="connsiteY4" fmla="*/ 0 h 2593991"/>
              <a:gd name="connsiteX0" fmla="*/ 0 w 5985624"/>
              <a:gd name="connsiteY0" fmla="*/ 0 h 2593991"/>
              <a:gd name="connsiteX1" fmla="*/ 5975350 w 5985624"/>
              <a:gd name="connsiteY1" fmla="*/ 0 h 2593991"/>
              <a:gd name="connsiteX2" fmla="*/ 5985624 w 5985624"/>
              <a:gd name="connsiteY2" fmla="*/ 1833703 h 2593991"/>
              <a:gd name="connsiteX3" fmla="*/ 0 w 5985624"/>
              <a:gd name="connsiteY3" fmla="*/ 2593991 h 2593991"/>
              <a:gd name="connsiteX4" fmla="*/ 0 w 5985624"/>
              <a:gd name="connsiteY4" fmla="*/ 0 h 2593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5624" h="2593991">
                <a:moveTo>
                  <a:pt x="0" y="0"/>
                </a:moveTo>
                <a:lnTo>
                  <a:pt x="5975350" y="0"/>
                </a:lnTo>
                <a:cubicBezTo>
                  <a:pt x="5978775" y="611234"/>
                  <a:pt x="5982199" y="1222469"/>
                  <a:pt x="5985624" y="1833703"/>
                </a:cubicBezTo>
                <a:lnTo>
                  <a:pt x="0" y="259399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05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2022-04-10T06:34:46Z</dcterms:modified>
</cp:coreProperties>
</file>