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1"/>
  </p:sldMasterIdLst>
  <p:sldIdLst>
    <p:sldId id="266" r:id="rId2"/>
  </p:sldIdLst>
  <p:sldSz cx="6858000" cy="9144000" type="letter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8"/>
    <p:restoredTop sz="94652"/>
  </p:normalViewPr>
  <p:slideViewPr>
    <p:cSldViewPr snapToObjects="1">
      <p:cViewPr varScale="1">
        <p:scale>
          <a:sx n="64" d="100"/>
          <a:sy n="64" d="100"/>
        </p:scale>
        <p:origin x="2832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3E96C-58F5-AA4E-A396-5C087FE17E32}" type="datetimeFigureOut">
              <a:rPr lang="en-US" smtClean="0"/>
              <a:t>4/10/22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5931F-C8E7-6844-AB25-452623AC07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66265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3E96C-58F5-AA4E-A396-5C087FE17E32}" type="datetimeFigureOut">
              <a:rPr lang="en-US" smtClean="0"/>
              <a:t>4/10/22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5931F-C8E7-6844-AB25-452623AC07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95297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3E96C-58F5-AA4E-A396-5C087FE17E32}" type="datetimeFigureOut">
              <a:rPr lang="en-US" smtClean="0"/>
              <a:t>4/10/22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5931F-C8E7-6844-AB25-452623AC07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88949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3E96C-58F5-AA4E-A396-5C087FE17E32}" type="datetimeFigureOut">
              <a:rPr lang="en-US" smtClean="0"/>
              <a:t>4/10/22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5931F-C8E7-6844-AB25-452623AC07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91294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3E96C-58F5-AA4E-A396-5C087FE17E32}" type="datetimeFigureOut">
              <a:rPr lang="en-US" smtClean="0"/>
              <a:t>4/10/22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5931F-C8E7-6844-AB25-452623AC07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76513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3E96C-58F5-AA4E-A396-5C087FE17E32}" type="datetimeFigureOut">
              <a:rPr lang="en-US" smtClean="0"/>
              <a:t>4/10/22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5931F-C8E7-6844-AB25-452623AC07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3323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3E96C-58F5-AA4E-A396-5C087FE17E32}" type="datetimeFigureOut">
              <a:rPr lang="en-US" smtClean="0"/>
              <a:t>4/10/22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5931F-C8E7-6844-AB25-452623AC07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36195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3E96C-58F5-AA4E-A396-5C087FE17E32}" type="datetimeFigureOut">
              <a:rPr lang="en-US" smtClean="0"/>
              <a:t>4/10/22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5931F-C8E7-6844-AB25-452623AC07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5816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3E96C-58F5-AA4E-A396-5C087FE17E32}" type="datetimeFigureOut">
              <a:rPr lang="en-US" smtClean="0"/>
              <a:t>4/10/22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5931F-C8E7-6844-AB25-452623AC07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91244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3E96C-58F5-AA4E-A396-5C087FE17E32}" type="datetimeFigureOut">
              <a:rPr lang="en-US" smtClean="0"/>
              <a:t>4/10/22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5931F-C8E7-6844-AB25-452623AC07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78090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3E96C-58F5-AA4E-A396-5C087FE17E32}" type="datetimeFigureOut">
              <a:rPr lang="en-US" smtClean="0"/>
              <a:t>4/10/22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5931F-C8E7-6844-AB25-452623AC07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95109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93E96C-58F5-AA4E-A396-5C087FE17E32}" type="datetimeFigureOut">
              <a:rPr lang="en-US" smtClean="0"/>
              <a:t>4/10/22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C5931F-C8E7-6844-AB25-452623AC07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61015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edutechspot.com/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Box 15">
            <a:extLst>
              <a:ext uri="{FF2B5EF4-FFF2-40B4-BE49-F238E27FC236}">
                <a16:creationId xmlns:a16="http://schemas.microsoft.com/office/drawing/2014/main" id="{3F35F4A5-4E15-F643-9487-34BD5F6AF883}"/>
              </a:ext>
            </a:extLst>
          </p:cNvPr>
          <p:cNvSpPr txBox="1"/>
          <p:nvPr/>
        </p:nvSpPr>
        <p:spPr>
          <a:xfrm>
            <a:off x="5731934" y="8746067"/>
            <a:ext cx="737702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>
                <a:hlinkClick r:id="rId2"/>
              </a:rPr>
              <a:t>Comic Panels</a:t>
            </a:r>
            <a:endParaRPr lang="en-US" sz="800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2E9D9AFD-14C0-3B44-994A-AF00B2DBC953}"/>
              </a:ext>
            </a:extLst>
          </p:cNvPr>
          <p:cNvSpPr/>
          <p:nvPr/>
        </p:nvSpPr>
        <p:spPr>
          <a:xfrm>
            <a:off x="441325" y="6087534"/>
            <a:ext cx="5975350" cy="2553229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D6715CD-B296-AF4D-804A-D0F154EF6D13}"/>
              </a:ext>
            </a:extLst>
          </p:cNvPr>
          <p:cNvSpPr/>
          <p:nvPr/>
        </p:nvSpPr>
        <p:spPr>
          <a:xfrm>
            <a:off x="441325" y="3315767"/>
            <a:ext cx="5975350" cy="2553229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B781984B-CD13-DC4B-B2DC-5CCF44D16DDE}"/>
              </a:ext>
            </a:extLst>
          </p:cNvPr>
          <p:cNvSpPr/>
          <p:nvPr/>
        </p:nvSpPr>
        <p:spPr>
          <a:xfrm>
            <a:off x="441325" y="544000"/>
            <a:ext cx="5975350" cy="2553229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35386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3256</TotalTime>
  <Words>2</Words>
  <Application>Microsoft Macintosh PowerPoint</Application>
  <PresentationFormat>Letter Paper (8.5x11 in)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aliv faizal</dc:creator>
  <cp:lastModifiedBy>aliv faizal</cp:lastModifiedBy>
  <cp:revision>21</cp:revision>
  <dcterms:created xsi:type="dcterms:W3CDTF">2022-04-07T23:23:07Z</dcterms:created>
  <dcterms:modified xsi:type="dcterms:W3CDTF">2022-04-10T06:34:07Z</dcterms:modified>
</cp:coreProperties>
</file>