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65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52"/>
  </p:normalViewPr>
  <p:slideViewPr>
    <p:cSldViewPr snapToObjects="1">
      <p:cViewPr varScale="1">
        <p:scale>
          <a:sx n="64" d="100"/>
          <a:sy n="64" d="100"/>
        </p:scale>
        <p:origin x="28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626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529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894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129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651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332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619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581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124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809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510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01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edutechspot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3F35F4A5-4E15-F643-9487-34BD5F6AF883}"/>
              </a:ext>
            </a:extLst>
          </p:cNvPr>
          <p:cNvSpPr txBox="1"/>
          <p:nvPr/>
        </p:nvSpPr>
        <p:spPr>
          <a:xfrm>
            <a:off x="5731934" y="8746067"/>
            <a:ext cx="73770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hlinkClick r:id="rId2"/>
              </a:rPr>
              <a:t>Comic Panels</a:t>
            </a:r>
            <a:endParaRPr lang="en-US" sz="80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6F57C34-34D2-1549-8B09-0CCFA46BCF87}"/>
              </a:ext>
            </a:extLst>
          </p:cNvPr>
          <p:cNvGrpSpPr/>
          <p:nvPr/>
        </p:nvGrpSpPr>
        <p:grpSpPr>
          <a:xfrm>
            <a:off x="441325" y="503237"/>
            <a:ext cx="5982352" cy="1900750"/>
            <a:chOff x="441325" y="503237"/>
            <a:chExt cx="5759449" cy="1829928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A180576E-D1ED-2040-80A9-0C0DE1EE1F58}"/>
                </a:ext>
              </a:extLst>
            </p:cNvPr>
            <p:cNvSpPr/>
            <p:nvPr/>
          </p:nvSpPr>
          <p:spPr>
            <a:xfrm>
              <a:off x="441325" y="503238"/>
              <a:ext cx="3794687" cy="182992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0C29463F-492F-3144-B45A-F04DE2242945}"/>
                </a:ext>
              </a:extLst>
            </p:cNvPr>
            <p:cNvSpPr/>
            <p:nvPr/>
          </p:nvSpPr>
          <p:spPr>
            <a:xfrm>
              <a:off x="4370847" y="503237"/>
              <a:ext cx="1829927" cy="182992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AC5FA2F3-4D69-FF44-A43C-4DAAC4C2C744}"/>
              </a:ext>
            </a:extLst>
          </p:cNvPr>
          <p:cNvGrpSpPr/>
          <p:nvPr/>
        </p:nvGrpSpPr>
        <p:grpSpPr>
          <a:xfrm>
            <a:off x="441325" y="6419305"/>
            <a:ext cx="5975349" cy="1900749"/>
            <a:chOff x="441325" y="503238"/>
            <a:chExt cx="5752706" cy="1829927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603A9265-5247-6740-A439-B65667CB0496}"/>
                </a:ext>
              </a:extLst>
            </p:cNvPr>
            <p:cNvSpPr/>
            <p:nvPr/>
          </p:nvSpPr>
          <p:spPr>
            <a:xfrm>
              <a:off x="441325" y="503238"/>
              <a:ext cx="1829927" cy="182992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758CA4E5-12AB-EA4D-95A5-A8605F597B13}"/>
                </a:ext>
              </a:extLst>
            </p:cNvPr>
            <p:cNvSpPr/>
            <p:nvPr/>
          </p:nvSpPr>
          <p:spPr>
            <a:xfrm>
              <a:off x="2406086" y="503238"/>
              <a:ext cx="3787945" cy="182992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2EC44E70-A0BC-DB45-83C7-F1FFCE9BDF71}"/>
              </a:ext>
            </a:extLst>
          </p:cNvPr>
          <p:cNvSpPr/>
          <p:nvPr/>
        </p:nvSpPr>
        <p:spPr>
          <a:xfrm>
            <a:off x="441325" y="2510896"/>
            <a:ext cx="3941550" cy="3786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B1830FB-6C10-5847-98AD-51BF2C2AB057}"/>
              </a:ext>
            </a:extLst>
          </p:cNvPr>
          <p:cNvSpPr/>
          <p:nvPr/>
        </p:nvSpPr>
        <p:spPr>
          <a:xfrm>
            <a:off x="4522928" y="2525729"/>
            <a:ext cx="1893746" cy="3786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921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3256</TotalTime>
  <Words>2</Words>
  <Application>Microsoft Macintosh PowerPoint</Application>
  <PresentationFormat>Letter Paper (8.5x11 in)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aliv faizal</dc:creator>
  <cp:lastModifiedBy>aliv faizal</cp:lastModifiedBy>
  <cp:revision>21</cp:revision>
  <dcterms:created xsi:type="dcterms:W3CDTF">2022-04-07T23:23:07Z</dcterms:created>
  <dcterms:modified xsi:type="dcterms:W3CDTF">2022-04-10T06:33:48Z</dcterms:modified>
</cp:coreProperties>
</file>