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52"/>
  </p:normalViewPr>
  <p:slideViewPr>
    <p:cSldViewPr snapToObjects="1">
      <p:cViewPr varScale="1">
        <p:scale>
          <a:sx n="64" d="100"/>
          <a:sy n="64" d="100"/>
        </p:scale>
        <p:origin x="28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626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29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894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129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651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332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619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581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124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809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510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01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edutechspot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CB110C5-68E7-274A-A395-3A824CC09DB3}"/>
              </a:ext>
            </a:extLst>
          </p:cNvPr>
          <p:cNvSpPr/>
          <p:nvPr/>
        </p:nvSpPr>
        <p:spPr>
          <a:xfrm>
            <a:off x="477078" y="695739"/>
            <a:ext cx="3893193" cy="246490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A092890-0E0B-8246-9FD1-9C007C4FF773}"/>
              </a:ext>
            </a:extLst>
          </p:cNvPr>
          <p:cNvSpPr/>
          <p:nvPr/>
        </p:nvSpPr>
        <p:spPr>
          <a:xfrm>
            <a:off x="4470401" y="695739"/>
            <a:ext cx="1896532" cy="246490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67969D8-5A80-C940-9B9A-3A78C9E3D8F3}"/>
              </a:ext>
            </a:extLst>
          </p:cNvPr>
          <p:cNvSpPr/>
          <p:nvPr/>
        </p:nvSpPr>
        <p:spPr>
          <a:xfrm>
            <a:off x="4470401" y="3281278"/>
            <a:ext cx="1896532" cy="246490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A49CA60-0A30-D849-8D31-E44FF252BC0C}"/>
              </a:ext>
            </a:extLst>
          </p:cNvPr>
          <p:cNvSpPr/>
          <p:nvPr/>
        </p:nvSpPr>
        <p:spPr>
          <a:xfrm>
            <a:off x="2473739" y="3281278"/>
            <a:ext cx="1896532" cy="246490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E927F49-7260-FB42-868E-16443FFAA26B}"/>
              </a:ext>
            </a:extLst>
          </p:cNvPr>
          <p:cNvSpPr/>
          <p:nvPr/>
        </p:nvSpPr>
        <p:spPr>
          <a:xfrm>
            <a:off x="477078" y="3281278"/>
            <a:ext cx="1896532" cy="246490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4A0E7B1-B9AE-714D-813E-E6449D8B0C6C}"/>
              </a:ext>
            </a:extLst>
          </p:cNvPr>
          <p:cNvSpPr/>
          <p:nvPr/>
        </p:nvSpPr>
        <p:spPr>
          <a:xfrm>
            <a:off x="477078" y="5866817"/>
            <a:ext cx="1896532" cy="246490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4BF07A4-A28C-A843-87AD-7547DDFF6BF1}"/>
              </a:ext>
            </a:extLst>
          </p:cNvPr>
          <p:cNvSpPr/>
          <p:nvPr/>
        </p:nvSpPr>
        <p:spPr>
          <a:xfrm>
            <a:off x="2480733" y="5866817"/>
            <a:ext cx="3886200" cy="246490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F35F4A5-4E15-F643-9487-34BD5F6AF883}"/>
              </a:ext>
            </a:extLst>
          </p:cNvPr>
          <p:cNvSpPr txBox="1"/>
          <p:nvPr/>
        </p:nvSpPr>
        <p:spPr>
          <a:xfrm>
            <a:off x="5731934" y="8746067"/>
            <a:ext cx="7377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hlinkClick r:id="rId2"/>
              </a:rPr>
              <a:t>Comic Panels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751784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3256</TotalTime>
  <Words>2</Words>
  <Application>Microsoft Macintosh PowerPoint</Application>
  <PresentationFormat>Letter Paper (8.5x11 in)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aliv faizal</dc:creator>
  <cp:lastModifiedBy>aliv faizal</cp:lastModifiedBy>
  <cp:revision>21</cp:revision>
  <dcterms:created xsi:type="dcterms:W3CDTF">2022-04-07T23:23:07Z</dcterms:created>
  <dcterms:modified xsi:type="dcterms:W3CDTF">2022-04-10T06:29:11Z</dcterms:modified>
</cp:coreProperties>
</file>