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</p:sldIdLst>
  <p:sldSz cx="10058400" cy="77724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" charset="1" panose="00000500000000000000"/>
      <p:regular r:id="rId12"/>
    </p:embeddedFont>
    <p:embeddedFont>
      <p:font typeface="Montserrat Bold" charset="1" panose="00000600000000000000"/>
      <p:regular r:id="rId13"/>
    </p:embeddedFont>
    <p:embeddedFont>
      <p:font typeface="Montserrat Italics" charset="1" panose="00000500000000000000"/>
      <p:regular r:id="rId14"/>
    </p:embeddedFont>
    <p:embeddedFont>
      <p:font typeface="Montserrat Bold Italics" charset="1" panose="00000600000000000000"/>
      <p:regular r:id="rId15"/>
    </p:embeddedFont>
    <p:embeddedFont>
      <p:font typeface="RoxboroughCF Bold" charset="1" panose="00000800000000000000"/>
      <p:regular r:id="rId16"/>
    </p:embeddedFont>
    <p:embeddedFont>
      <p:font typeface="RoxboroughCF Bold Bold" charset="1" panose="00000A00000000000000"/>
      <p:regular r:id="rId17"/>
    </p:embeddedFont>
    <p:embeddedFont>
      <p:font typeface="RoxboroughCF Bold Italics" charset="1" panose="00000800000000000000"/>
      <p:regular r:id="rId18"/>
    </p:embeddedFont>
    <p:embeddedFont>
      <p:font typeface="RoxboroughCF Bold Bold Italics" charset="1" panose="00000A00000000000000"/>
      <p:regular r:id="rId19"/>
    </p:embeddedFont>
    <p:embeddedFont>
      <p:font typeface="RoxboroughCF" charset="1" panose="00000500000000000000"/>
      <p:regular r:id="rId20"/>
    </p:embeddedFont>
    <p:embeddedFont>
      <p:font typeface="RoxboroughCF Bold" charset="1" panose="00000800000000000000"/>
      <p:regular r:id="rId21"/>
    </p:embeddedFont>
    <p:embeddedFont>
      <p:font typeface="RoxboroughCF Italics" charset="1" panose="00000500000000000000"/>
      <p:regular r:id="rId22"/>
    </p:embeddedFont>
    <p:embeddedFont>
      <p:font typeface="RoxboroughCF Bold Italics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56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4985" y="4544203"/>
            <a:ext cx="496826" cy="199191"/>
            <a:chOff x="0" y="0"/>
            <a:chExt cx="1425448" cy="571500"/>
          </a:xfrm>
        </p:grpSpPr>
        <p:sp>
          <p:nvSpPr>
            <p:cNvPr name="Freeform 3" id="3"/>
            <p:cNvSpPr/>
            <p:nvPr/>
          </p:nvSpPr>
          <p:spPr>
            <a:xfrm>
              <a:off x="0" y="255270"/>
              <a:ext cx="1425448" cy="69850"/>
            </a:xfrm>
            <a:custGeom>
              <a:avLst/>
              <a:gdLst/>
              <a:ahLst/>
              <a:cxnLst/>
              <a:rect r="r" b="b" t="t" l="l"/>
              <a:pathLst>
                <a:path h="69850" w="1425448">
                  <a:moveTo>
                    <a:pt x="113461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25448" y="69850"/>
                  </a:lnTo>
                  <a:lnTo>
                    <a:pt x="1425448" y="0"/>
                  </a:lnTo>
                  <a:close/>
                </a:path>
              </a:pathLst>
            </a:custGeom>
            <a:solidFill>
              <a:srgbClr val="AD561E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27199" t="22022" r="1036" b="0"/>
          <a:stretch>
            <a:fillRect/>
          </a:stretch>
        </p:blipFill>
        <p:spPr>
          <a:xfrm flipH="false" flipV="false" rot="0">
            <a:off x="-162094" y="4176976"/>
            <a:ext cx="5191294" cy="376052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0630" t="11521" r="13621" b="0"/>
          <a:stretch>
            <a:fillRect/>
          </a:stretch>
        </p:blipFill>
        <p:spPr>
          <a:xfrm flipH="false" flipV="false" rot="0">
            <a:off x="5029200" y="-250427"/>
            <a:ext cx="5191294" cy="4427403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-5400000">
            <a:off x="-89854" y="3019592"/>
            <a:ext cx="1179177" cy="241470"/>
            <a:chOff x="0" y="0"/>
            <a:chExt cx="2790824" cy="571500"/>
          </a:xfrm>
        </p:grpSpPr>
        <p:sp>
          <p:nvSpPr>
            <p:cNvPr name="Freeform 7" id="7"/>
            <p:cNvSpPr/>
            <p:nvPr/>
          </p:nvSpPr>
          <p:spPr>
            <a:xfrm>
              <a:off x="0" y="255270"/>
              <a:ext cx="2790824" cy="69850"/>
            </a:xfrm>
            <a:custGeom>
              <a:avLst/>
              <a:gdLst/>
              <a:ahLst/>
              <a:cxnLst/>
              <a:rect r="r" b="b" t="t" l="l"/>
              <a:pathLst>
                <a:path h="69850" w="2790824">
                  <a:moveTo>
                    <a:pt x="24999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90824" y="69850"/>
                  </a:lnTo>
                  <a:lnTo>
                    <a:pt x="2790824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909186" y="4959320"/>
            <a:ext cx="3173756" cy="1945198"/>
            <a:chOff x="0" y="0"/>
            <a:chExt cx="4231674" cy="259359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9525"/>
              <a:ext cx="4231674" cy="1934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18"/>
                </a:lnSpc>
              </a:pPr>
              <a:r>
                <a:rPr lang="en-US" sz="3320">
                  <a:solidFill>
                    <a:srgbClr val="EFE9CE"/>
                  </a:solidFill>
                  <a:latin typeface="RoxboroughCF Bold"/>
                </a:rPr>
                <a:t>The Butterhedge Charm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268389"/>
              <a:ext cx="4231674" cy="325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106"/>
                </a:lnSpc>
              </a:pPr>
              <a:r>
                <a:rPr lang="en-US" sz="1341" spc="127">
                  <a:solidFill>
                    <a:srgbClr val="EFE9CE"/>
                  </a:solidFill>
                  <a:latin typeface="Montserrat Classic"/>
                </a:rPr>
                <a:t>A GUIDE TO OUR QUAINT CITY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69825" y="2563486"/>
            <a:ext cx="2628854" cy="1077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490"/>
              </a:lnSpc>
              <a:spcBef>
                <a:spcPct val="0"/>
              </a:spcBef>
            </a:pPr>
            <a:r>
              <a:rPr lang="en-US" sz="1000" spc="51" u="none">
                <a:solidFill>
                  <a:srgbClr val="EFE9CE"/>
                </a:solidFill>
                <a:latin typeface="Montserrat Bold"/>
              </a:rPr>
              <a:t>123 Anywhere St.,</a:t>
            </a:r>
          </a:p>
          <a:p>
            <a:pPr marL="0" indent="0" lvl="0">
              <a:lnSpc>
                <a:spcPts val="1490"/>
              </a:lnSpc>
              <a:spcBef>
                <a:spcPct val="0"/>
              </a:spcBef>
            </a:pPr>
            <a:r>
              <a:rPr lang="en-US" sz="1000" spc="51" u="none">
                <a:solidFill>
                  <a:srgbClr val="EFE9CE"/>
                </a:solidFill>
                <a:latin typeface="Montserrat Bold"/>
              </a:rPr>
              <a:t>Any City, ST 12345</a:t>
            </a:r>
          </a:p>
          <a:p>
            <a:pPr marL="0" indent="0" lvl="0">
              <a:lnSpc>
                <a:spcPts val="1490"/>
              </a:lnSpc>
              <a:spcBef>
                <a:spcPct val="0"/>
              </a:spcBef>
            </a:pPr>
          </a:p>
          <a:p>
            <a:pPr marL="0" indent="0" lvl="0">
              <a:lnSpc>
                <a:spcPts val="1490"/>
              </a:lnSpc>
              <a:spcBef>
                <a:spcPct val="0"/>
              </a:spcBef>
            </a:pPr>
            <a:r>
              <a:rPr lang="en-US" sz="1000" spc="129" u="none">
                <a:solidFill>
                  <a:srgbClr val="EFE9CE"/>
                </a:solidFill>
                <a:latin typeface="Montserrat Bold"/>
              </a:rPr>
              <a:t>+123-456-7890</a:t>
            </a:r>
          </a:p>
          <a:p>
            <a:pPr marL="0" indent="0" lvl="0">
              <a:lnSpc>
                <a:spcPts val="1490"/>
              </a:lnSpc>
              <a:spcBef>
                <a:spcPct val="0"/>
              </a:spcBef>
            </a:pPr>
            <a:r>
              <a:rPr lang="en-US" sz="1000" spc="51" u="none">
                <a:solidFill>
                  <a:srgbClr val="EFE9CE"/>
                </a:solidFill>
                <a:latin typeface="Montserrat Bold"/>
              </a:rPr>
              <a:t>hello@reallygreatsite.com</a:t>
            </a:r>
          </a:p>
          <a:p>
            <a:pPr marL="0" indent="0" lvl="0">
              <a:lnSpc>
                <a:spcPts val="1490"/>
              </a:lnSpc>
              <a:spcBef>
                <a:spcPct val="0"/>
              </a:spcBef>
            </a:pPr>
            <a:r>
              <a:rPr lang="en-US" sz="1000" spc="51" u="none">
                <a:solidFill>
                  <a:srgbClr val="EFE9CE"/>
                </a:solidFill>
                <a:latin typeface="Montserrat Bold"/>
              </a:rPr>
              <a:t>www.reallygreatsite.com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8999" y="1944225"/>
            <a:ext cx="1882759" cy="373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924"/>
              </a:lnSpc>
              <a:spcBef>
                <a:spcPct val="0"/>
              </a:spcBef>
            </a:pPr>
            <a:r>
              <a:rPr lang="en-US" sz="2358">
                <a:solidFill>
                  <a:srgbClr val="EFE9CE"/>
                </a:solidFill>
                <a:latin typeface="RoxboroughCF"/>
              </a:rPr>
              <a:t>Questions?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8999" y="411805"/>
            <a:ext cx="4072360" cy="86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78"/>
              </a:lnSpc>
            </a:pPr>
            <a:r>
              <a:rPr lang="en-US" sz="2937">
                <a:solidFill>
                  <a:srgbClr val="EFE9CE"/>
                </a:solidFill>
                <a:latin typeface="RoxboroughCF Bold"/>
              </a:rPr>
              <a:t>Travel, eat, and indulge like a local.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9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5425" y="5435760"/>
            <a:ext cx="5264625" cy="2604385"/>
            <a:chOff x="0" y="0"/>
            <a:chExt cx="2314181" cy="11448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14181" cy="1144814"/>
            </a:xfrm>
            <a:custGeom>
              <a:avLst/>
              <a:gdLst/>
              <a:ahLst/>
              <a:cxnLst/>
              <a:rect r="r" b="b" t="t" l="l"/>
              <a:pathLst>
                <a:path h="1144814" w="2314181">
                  <a:moveTo>
                    <a:pt x="0" y="0"/>
                  </a:moveTo>
                  <a:lnTo>
                    <a:pt x="2314181" y="0"/>
                  </a:lnTo>
                  <a:lnTo>
                    <a:pt x="2314181" y="1144814"/>
                  </a:lnTo>
                  <a:lnTo>
                    <a:pt x="0" y="11448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29200" y="3019188"/>
            <a:ext cx="5313987" cy="5020957"/>
            <a:chOff x="0" y="0"/>
            <a:chExt cx="2324483" cy="219630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324483" cy="2196303"/>
            </a:xfrm>
            <a:custGeom>
              <a:avLst/>
              <a:gdLst/>
              <a:ahLst/>
              <a:cxnLst/>
              <a:rect r="r" b="b" t="t" l="l"/>
              <a:pathLst>
                <a:path h="2196303" w="2324483">
                  <a:moveTo>
                    <a:pt x="0" y="0"/>
                  </a:moveTo>
                  <a:lnTo>
                    <a:pt x="2324483" y="0"/>
                  </a:lnTo>
                  <a:lnTo>
                    <a:pt x="2324483" y="2196303"/>
                  </a:lnTo>
                  <a:lnTo>
                    <a:pt x="0" y="2196303"/>
                  </a:lnTo>
                  <a:close/>
                </a:path>
              </a:pathLst>
            </a:custGeom>
            <a:solidFill>
              <a:srgbClr val="AD561E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14673" y="4445700"/>
            <a:ext cx="995490" cy="99006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25773" y="2455730"/>
            <a:ext cx="1919336" cy="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63"/>
              </a:lnSpc>
              <a:spcBef>
                <a:spcPct val="0"/>
              </a:spcBef>
            </a:pPr>
            <a:r>
              <a:rPr lang="en-US" sz="2254">
                <a:solidFill>
                  <a:srgbClr val="AD561E"/>
                </a:solidFill>
                <a:latin typeface="RoxboroughCF Bold Bold"/>
              </a:rPr>
              <a:t>Sights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25773" y="3065381"/>
            <a:ext cx="4270091" cy="846560"/>
            <a:chOff x="0" y="0"/>
            <a:chExt cx="5693454" cy="112874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38600" y="-9525"/>
              <a:ext cx="5654855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AD561E"/>
                  </a:solidFill>
                  <a:latin typeface="Montserrat Classic Bold"/>
                </a:rPr>
                <a:t>ARTS AND MUSIC CENTER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448238"/>
              <a:ext cx="5674155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25773" y="4161262"/>
            <a:ext cx="3027027" cy="1007265"/>
            <a:chOff x="0" y="0"/>
            <a:chExt cx="4036036" cy="13430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022308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AD561E"/>
                  </a:solidFill>
                  <a:latin typeface="Montserrat Classic Bold"/>
                </a:rPr>
                <a:t>LITTLE BUTTERHEDGE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433912"/>
              <a:ext cx="4036036" cy="909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25773" y="359760"/>
            <a:ext cx="3027027" cy="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63"/>
              </a:lnSpc>
              <a:spcBef>
                <a:spcPct val="0"/>
              </a:spcBef>
            </a:pPr>
            <a:r>
              <a:rPr lang="en-US" sz="2254">
                <a:solidFill>
                  <a:srgbClr val="AD561E"/>
                </a:solidFill>
                <a:latin typeface="RoxboroughCF Bold Bold"/>
              </a:rPr>
              <a:t>A Short History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25773" y="935635"/>
            <a:ext cx="4270091" cy="1198897"/>
            <a:chOff x="0" y="0"/>
            <a:chExt cx="5693454" cy="159852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460821"/>
              <a:ext cx="5693454" cy="1137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Montserrat"/>
                </a:rPr>
                <a:t>Trif</a:t>
              </a:r>
              <a:r>
                <a:rPr lang="en-US" sz="1000" u="none">
                  <a:solidFill>
                    <a:srgbClr val="000000"/>
                  </a:solidFill>
                  <a:latin typeface="Montserrat"/>
                </a:rPr>
                <a:t>old brochures have long been a type of material used to advertise brands, products, and services. </a:t>
              </a:r>
            </a:p>
            <a:p>
              <a:pPr marL="0" indent="0" lvl="0">
                <a:lnSpc>
                  <a:spcPts val="1400"/>
                </a:lnSpc>
              </a:pPr>
            </a:p>
            <a:p>
              <a:pPr marL="0" indent="0" lvl="0">
                <a:lnSpc>
                  <a:spcPts val="1400"/>
                </a:lnSpc>
              </a:pPr>
              <a:r>
                <a:rPr lang="en-US" sz="1000" u="none">
                  <a:solidFill>
                    <a:srgbClr val="000000"/>
                  </a:solidFill>
                  <a:latin typeface="Montserrat"/>
                </a:rPr>
                <a:t>The best way to maximize its use is to introduce what the brand has to offer with a brief or about section like this.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5693454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AD561E"/>
                  </a:solidFill>
                  <a:latin typeface="Montserrat Classic Bold"/>
                </a:rPr>
                <a:t>BEFORE BUTTERHEDGE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25773" y="5720055"/>
            <a:ext cx="4153909" cy="1752944"/>
            <a:chOff x="0" y="0"/>
            <a:chExt cx="5538546" cy="2337258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513750"/>
              <a:ext cx="5538546" cy="1823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Montserrat"/>
                </a:rPr>
                <a:t>Trif</a:t>
              </a:r>
              <a:r>
                <a:rPr lang="en-US" sz="1000" u="none">
                  <a:solidFill>
                    <a:srgbClr val="000000"/>
                  </a:solidFill>
                  <a:latin typeface="Montserrat"/>
                </a:rPr>
                <a:t>old brochures have long been a type of material used to advertise brands, products, and services. </a:t>
              </a:r>
            </a:p>
            <a:p>
              <a:pPr marL="0" indent="0" lvl="0">
                <a:lnSpc>
                  <a:spcPts val="1400"/>
                </a:lnSpc>
              </a:pPr>
            </a:p>
            <a:p>
              <a:pPr marL="0" indent="0" lvl="0">
                <a:lnSpc>
                  <a:spcPts val="1400"/>
                </a:lnSpc>
              </a:pPr>
              <a:r>
                <a:rPr lang="en-US" sz="1000" u="none">
                  <a:solidFill>
                    <a:srgbClr val="000000"/>
                  </a:solidFill>
                  <a:latin typeface="Montserrat"/>
                </a:rPr>
                <a:t>The best way to maximize its use is to introduce what the brand has to offer with a brief or about section like this. </a:t>
              </a:r>
            </a:p>
            <a:p>
              <a:pPr marL="0" indent="0" lvl="0">
                <a:lnSpc>
                  <a:spcPts val="1400"/>
                </a:lnSpc>
              </a:pPr>
            </a:p>
            <a:p>
              <a:pPr marL="0" indent="0" lvl="0">
                <a:lnSpc>
                  <a:spcPts val="1400"/>
                </a:lnSpc>
              </a:pPr>
              <a:r>
                <a:rPr lang="en-US" sz="1000" u="none">
                  <a:solidFill>
                    <a:srgbClr val="000000"/>
                  </a:solidFill>
                  <a:latin typeface="Montserrat"/>
                </a:rPr>
                <a:t>Make sure to keep your introduction short but interesting enough to readers.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5538546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AD561E"/>
                  </a:solidFill>
                  <a:latin typeface="Montserrat Classic Bold"/>
                </a:rPr>
                <a:t>THE CITY 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16135" y="3769286"/>
            <a:ext cx="4062540" cy="735964"/>
            <a:chOff x="0" y="0"/>
            <a:chExt cx="5416721" cy="981285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9525"/>
              <a:ext cx="5416721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EFE9CE"/>
                  </a:solidFill>
                  <a:latin typeface="Montserrat Classic Bold"/>
                </a:rPr>
                <a:t>BREAKFAST ALLEY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300777"/>
              <a:ext cx="5416721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EFE9CE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516135" y="4743164"/>
            <a:ext cx="4134342" cy="738977"/>
            <a:chOff x="0" y="0"/>
            <a:chExt cx="5512456" cy="985303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9525"/>
              <a:ext cx="5512456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EFE9CE"/>
                  </a:solidFill>
                  <a:latin typeface="Montserrat Classic Bold"/>
                </a:rPr>
                <a:t>FRESH OASIS SEAFOOD RESTO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304795"/>
              <a:ext cx="5512456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EFE9CE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516135" y="302610"/>
            <a:ext cx="1919336" cy="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63"/>
              </a:lnSpc>
              <a:spcBef>
                <a:spcPct val="0"/>
              </a:spcBef>
            </a:pPr>
            <a:r>
              <a:rPr lang="en-US" sz="2254">
                <a:solidFill>
                  <a:srgbClr val="AD561E"/>
                </a:solidFill>
                <a:latin typeface="RoxboroughCF Bold Bold"/>
              </a:rPr>
              <a:t>Stays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516135" y="878485"/>
            <a:ext cx="4134342" cy="810662"/>
            <a:chOff x="0" y="0"/>
            <a:chExt cx="5512456" cy="1080882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9525"/>
              <a:ext cx="5512456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AD561E"/>
                  </a:solidFill>
                  <a:latin typeface="Montserrat Classic Bold"/>
                </a:rPr>
                <a:t>THE WELLHALL HOTEL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400374"/>
              <a:ext cx="5512456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516135" y="1928524"/>
            <a:ext cx="4134342" cy="799917"/>
            <a:chOff x="0" y="0"/>
            <a:chExt cx="5512456" cy="1066556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-9525"/>
              <a:ext cx="5512456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AD561E"/>
                  </a:solidFill>
                  <a:latin typeface="Montserrat Classic Bold"/>
                </a:rPr>
                <a:t>PINESHORE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386048"/>
              <a:ext cx="5512456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516135" y="6726051"/>
            <a:ext cx="4062540" cy="735964"/>
            <a:chOff x="0" y="0"/>
            <a:chExt cx="5416721" cy="981285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-9525"/>
              <a:ext cx="5416721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EFE9CE"/>
                  </a:solidFill>
                  <a:latin typeface="Montserrat Classic Bold"/>
                </a:rPr>
                <a:t>76 GASTROPUB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300777"/>
              <a:ext cx="5416721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EFE9CE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516135" y="5720055"/>
            <a:ext cx="4043490" cy="768082"/>
            <a:chOff x="0" y="0"/>
            <a:chExt cx="5391321" cy="1024109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-9525"/>
              <a:ext cx="5391321" cy="265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77">
                  <a:solidFill>
                    <a:srgbClr val="EFE9CE"/>
                  </a:solidFill>
                  <a:latin typeface="Montserrat Classic Bold"/>
                </a:rPr>
                <a:t>CAFFEINE HIDEOUT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343601"/>
              <a:ext cx="5391321" cy="680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EFE9CE"/>
                  </a:solidFill>
                  <a:latin typeface="Montserrat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5516135" y="3180852"/>
            <a:ext cx="1919336" cy="350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790"/>
              </a:lnSpc>
              <a:spcBef>
                <a:spcPct val="0"/>
              </a:spcBef>
            </a:pPr>
            <a:r>
              <a:rPr lang="en-US" sz="2250">
                <a:solidFill>
                  <a:srgbClr val="EFE9CE"/>
                </a:solidFill>
                <a:latin typeface="RoxboroughCF Bold"/>
              </a:rPr>
              <a:t>Eats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DAEnBtZFMYo</dc:identifier>
  <dcterms:modified xsi:type="dcterms:W3CDTF">2011-08-01T06:04:30Z</dcterms:modified>
  <cp:revision>1</cp:revision>
  <dc:title>Brown Photo Travel Sales/Product Landscape Bi-Fold Brochure</dc:title>
</cp:coreProperties>
</file>