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</p:sldIdLst>
  <p:sldSz cx="10058400" cy="7772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ooper Hewitt" charset="1" panose="00000000000000000000"/>
      <p:regular r:id="rId10"/>
    </p:embeddedFont>
    <p:embeddedFont>
      <p:font typeface="Cooper Hewitt Bold" charset="1" panose="00000000000000000000"/>
      <p:regular r:id="rId11"/>
    </p:embeddedFont>
    <p:embeddedFont>
      <p:font typeface="Cooper Hewitt Italics" charset="1" panose="00000000000000000000"/>
      <p:regular r:id="rId12"/>
    </p:embeddedFont>
    <p:embeddedFont>
      <p:font typeface="Cooper Hewitt Bold Italics" charset="1" panose="00000000000000000000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13.jpeg" Type="http://schemas.openxmlformats.org/officeDocument/2006/relationships/image"/><Relationship Id="rId12" Target="../media/image14.jpeg" Type="http://schemas.openxmlformats.org/officeDocument/2006/relationships/image"/><Relationship Id="rId2" Target="../media/image4.jpe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229353">
            <a:off x="6805640" y="-659187"/>
            <a:ext cx="990905" cy="233214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5370" r="49843" b="2891"/>
          <a:stretch>
            <a:fillRect/>
          </a:stretch>
        </p:blipFill>
        <p:spPr>
          <a:xfrm flipH="false" flipV="false" rot="0">
            <a:off x="-234513" y="-368520"/>
            <a:ext cx="7398360" cy="736368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337761">
            <a:off x="9024431" y="3340933"/>
            <a:ext cx="1554332" cy="365820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7521179" y="907963"/>
            <a:ext cx="2330671" cy="740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990"/>
              </a:lnSpc>
            </a:pPr>
            <a:r>
              <a:rPr lang="en-US" sz="2600">
                <a:solidFill>
                  <a:srgbClr val="000000"/>
                </a:solidFill>
                <a:latin typeface="League Spartan"/>
              </a:rPr>
              <a:t>FURNITURE </a:t>
            </a:r>
          </a:p>
          <a:p>
            <a:pPr algn="l">
              <a:lnSpc>
                <a:spcPts val="2990"/>
              </a:lnSpc>
            </a:pPr>
            <a:r>
              <a:rPr lang="en-US" sz="2600">
                <a:solidFill>
                  <a:srgbClr val="000000"/>
                </a:solidFill>
                <a:latin typeface="League Spartan"/>
              </a:rPr>
              <a:t>CATALOGUE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571432" y="2327582"/>
            <a:ext cx="2230166" cy="706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20"/>
              </a:lnSpc>
            </a:pPr>
            <a:r>
              <a:rPr lang="en-US" sz="4800">
                <a:solidFill>
                  <a:srgbClr val="000000"/>
                </a:solidFill>
                <a:latin typeface="League Spartan"/>
              </a:rPr>
              <a:t>2028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21179" y="5895975"/>
            <a:ext cx="1992937" cy="10991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spc="140">
                <a:solidFill>
                  <a:srgbClr val="000000"/>
                </a:solidFill>
                <a:latin typeface="Cooper Hewitt"/>
              </a:rPr>
              <a:t>Get More </a:t>
            </a:r>
          </a:p>
          <a:p>
            <a:pPr>
              <a:lnSpc>
                <a:spcPts val="2100"/>
              </a:lnSpc>
            </a:pPr>
            <a:r>
              <a:rPr lang="en-US" sz="1400" spc="140">
                <a:solidFill>
                  <a:srgbClr val="000000"/>
                </a:solidFill>
                <a:latin typeface="Cooper Hewitt"/>
              </a:rPr>
              <a:t>Our Collection </a:t>
            </a:r>
          </a:p>
          <a:p>
            <a:pPr>
              <a:lnSpc>
                <a:spcPts val="2100"/>
              </a:lnSpc>
            </a:pPr>
            <a:r>
              <a:rPr lang="en-US" sz="1400" spc="140">
                <a:solidFill>
                  <a:srgbClr val="000000"/>
                </a:solidFill>
                <a:latin typeface="Cooper Hewitt"/>
              </a:rPr>
              <a:t>In The Website </a:t>
            </a:r>
          </a:p>
          <a:p>
            <a:pPr algn="l">
              <a:lnSpc>
                <a:spcPts val="2100"/>
              </a:lnSpc>
            </a:pPr>
            <a:r>
              <a:rPr lang="en-US" sz="1400" spc="140">
                <a:solidFill>
                  <a:srgbClr val="000000"/>
                </a:solidFill>
                <a:latin typeface="Cooper Hewitt"/>
              </a:rPr>
              <a:t>And Store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28229" y="7218705"/>
            <a:ext cx="3422348" cy="200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"/>
              </a:rPr>
              <a:t>www.reallygreatsite.com</a:t>
            </a:r>
          </a:p>
        </p:txBody>
      </p:sp>
      <p:sp>
        <p:nvSpPr>
          <p:cNvPr name="AutoShape 9" id="9"/>
          <p:cNvSpPr/>
          <p:nvPr/>
        </p:nvSpPr>
        <p:spPr>
          <a:xfrm rot="0">
            <a:off x="4049022" y="7347293"/>
            <a:ext cx="6092018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029200" y="-111673"/>
            <a:ext cx="5207876" cy="8029247"/>
            <a:chOff x="0" y="0"/>
            <a:chExt cx="2331631" cy="359479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31631" cy="3594794"/>
            </a:xfrm>
            <a:custGeom>
              <a:avLst/>
              <a:gdLst/>
              <a:ahLst/>
              <a:cxnLst/>
              <a:rect r="r" b="b" t="t" l="l"/>
              <a:pathLst>
                <a:path h="3594794" w="2331631">
                  <a:moveTo>
                    <a:pt x="0" y="0"/>
                  </a:moveTo>
                  <a:lnTo>
                    <a:pt x="2331631" y="0"/>
                  </a:lnTo>
                  <a:lnTo>
                    <a:pt x="2331631" y="3594794"/>
                  </a:lnTo>
                  <a:lnTo>
                    <a:pt x="0" y="3594794"/>
                  </a:lnTo>
                  <a:close/>
                </a:path>
              </a:pathLst>
            </a:custGeom>
            <a:solidFill>
              <a:srgbClr val="EBE6E4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/>
          <a:srcRect l="0" t="27915" r="0" b="14511"/>
          <a:stretch>
            <a:fillRect/>
          </a:stretch>
        </p:blipFill>
        <p:spPr>
          <a:xfrm flipH="false" flipV="false" rot="0">
            <a:off x="2827239" y="5769517"/>
            <a:ext cx="1691744" cy="1438937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-156342" y="-111673"/>
            <a:ext cx="1771481" cy="8029247"/>
            <a:chOff x="0" y="0"/>
            <a:chExt cx="793114" cy="3594794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93114" cy="3594794"/>
            </a:xfrm>
            <a:custGeom>
              <a:avLst/>
              <a:gdLst/>
              <a:ahLst/>
              <a:cxnLst/>
              <a:rect r="r" b="b" t="t" l="l"/>
              <a:pathLst>
                <a:path h="3594794" w="793114">
                  <a:moveTo>
                    <a:pt x="0" y="0"/>
                  </a:moveTo>
                  <a:lnTo>
                    <a:pt x="793114" y="0"/>
                  </a:lnTo>
                  <a:lnTo>
                    <a:pt x="793114" y="3594794"/>
                  </a:lnTo>
                  <a:lnTo>
                    <a:pt x="0" y="3594794"/>
                  </a:lnTo>
                  <a:close/>
                </a:path>
              </a:pathLst>
            </a:custGeom>
            <a:solidFill>
              <a:srgbClr val="EBE6E4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872432">
            <a:off x="-391592" y="-311954"/>
            <a:ext cx="925574" cy="2178388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rcRect l="18149" t="0" r="3734" b="522"/>
          <a:stretch>
            <a:fillRect/>
          </a:stretch>
        </p:blipFill>
        <p:spPr>
          <a:xfrm flipH="false" flipV="false" rot="0">
            <a:off x="758657" y="5769517"/>
            <a:ext cx="1694381" cy="1438937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6"/>
          <a:srcRect l="0" t="9870" r="10745" b="5124"/>
          <a:stretch>
            <a:fillRect/>
          </a:stretch>
        </p:blipFill>
        <p:spPr>
          <a:xfrm flipH="false" flipV="false" rot="0">
            <a:off x="5500420" y="486837"/>
            <a:ext cx="4086761" cy="2948337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7172" t="0" r="15099" b="1107"/>
          <a:stretch>
            <a:fillRect/>
          </a:stretch>
        </p:blipFill>
        <p:spPr>
          <a:xfrm flipH="false" flipV="false" rot="0">
            <a:off x="758657" y="563946"/>
            <a:ext cx="1694381" cy="143893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2003992" y="1558946"/>
            <a:ext cx="595203" cy="595203"/>
            <a:chOff x="0" y="0"/>
            <a:chExt cx="6350000" cy="6350000"/>
          </a:xfrm>
        </p:grpSpPr>
        <p:sp>
          <p:nvSpPr>
            <p:cNvPr name="Freeform 12" id="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0" t="34545" r="0" b="8820"/>
          <a:stretch>
            <a:fillRect/>
          </a:stretch>
        </p:blipFill>
        <p:spPr>
          <a:xfrm flipH="false" flipV="false" rot="0">
            <a:off x="758657" y="4046823"/>
            <a:ext cx="1694381" cy="1438937"/>
          </a:xfrm>
          <a:prstGeom prst="rect">
            <a:avLst/>
          </a:prstGeom>
        </p:spPr>
      </p:pic>
      <p:grpSp>
        <p:nvGrpSpPr>
          <p:cNvPr name="Group 14" id="14"/>
          <p:cNvGrpSpPr/>
          <p:nvPr/>
        </p:nvGrpSpPr>
        <p:grpSpPr>
          <a:xfrm rot="0">
            <a:off x="2003992" y="5076638"/>
            <a:ext cx="595203" cy="595203"/>
            <a:chOff x="0" y="0"/>
            <a:chExt cx="6350000" cy="6350000"/>
          </a:xfrm>
        </p:grpSpPr>
        <p:sp>
          <p:nvSpPr>
            <p:cNvPr name="Freeform 15" id="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9"/>
          <a:srcRect l="0" t="36591" r="0" b="1370"/>
          <a:stretch>
            <a:fillRect/>
          </a:stretch>
        </p:blipFill>
        <p:spPr>
          <a:xfrm flipH="false" flipV="false" rot="0">
            <a:off x="777240" y="2286640"/>
            <a:ext cx="1675798" cy="1438937"/>
          </a:xfrm>
          <a:prstGeom prst="rect">
            <a:avLst/>
          </a:prstGeom>
        </p:spPr>
      </p:pic>
      <p:grpSp>
        <p:nvGrpSpPr>
          <p:cNvPr name="Group 17" id="17"/>
          <p:cNvGrpSpPr/>
          <p:nvPr/>
        </p:nvGrpSpPr>
        <p:grpSpPr>
          <a:xfrm rot="0">
            <a:off x="2003992" y="3290997"/>
            <a:ext cx="595203" cy="595203"/>
            <a:chOff x="0" y="0"/>
            <a:chExt cx="6350000" cy="6350000"/>
          </a:xfrm>
        </p:grpSpPr>
        <p:sp>
          <p:nvSpPr>
            <p:cNvPr name="Freeform 18" id="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2003992" y="6808689"/>
            <a:ext cx="595203" cy="595203"/>
            <a:chOff x="0" y="0"/>
            <a:chExt cx="6350000" cy="6350000"/>
          </a:xfrm>
        </p:grpSpPr>
        <p:sp>
          <p:nvSpPr>
            <p:cNvPr name="Freeform 20" id="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pic>
        <p:nvPicPr>
          <p:cNvPr name="Picture 21" id="21"/>
          <p:cNvPicPr>
            <a:picLocks noChangeAspect="true"/>
          </p:cNvPicPr>
          <p:nvPr/>
        </p:nvPicPr>
        <p:blipFill>
          <a:blip r:embed="rId10"/>
          <a:srcRect l="24122" t="0" r="172" b="0"/>
          <a:stretch>
            <a:fillRect/>
          </a:stretch>
        </p:blipFill>
        <p:spPr>
          <a:xfrm flipH="false" flipV="false" rot="0">
            <a:off x="2824603" y="563946"/>
            <a:ext cx="1694381" cy="1438937"/>
          </a:xfrm>
          <a:prstGeom prst="rect">
            <a:avLst/>
          </a:prstGeom>
        </p:spPr>
      </p:pic>
      <p:grpSp>
        <p:nvGrpSpPr>
          <p:cNvPr name="Group 22" id="22"/>
          <p:cNvGrpSpPr/>
          <p:nvPr/>
        </p:nvGrpSpPr>
        <p:grpSpPr>
          <a:xfrm rot="0">
            <a:off x="4090566" y="1558946"/>
            <a:ext cx="595203" cy="595203"/>
            <a:chOff x="0" y="0"/>
            <a:chExt cx="6350000" cy="6350000"/>
          </a:xfrm>
        </p:grpSpPr>
        <p:sp>
          <p:nvSpPr>
            <p:cNvPr name="Freeform 23" id="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pic>
        <p:nvPicPr>
          <p:cNvPr name="Picture 24" id="24"/>
          <p:cNvPicPr>
            <a:picLocks noChangeAspect="true"/>
          </p:cNvPicPr>
          <p:nvPr/>
        </p:nvPicPr>
        <p:blipFill>
          <a:blip r:embed="rId11"/>
          <a:srcRect l="0" t="24674" r="0" b="18550"/>
          <a:stretch>
            <a:fillRect/>
          </a:stretch>
        </p:blipFill>
        <p:spPr>
          <a:xfrm flipH="false" flipV="false" rot="0">
            <a:off x="2827239" y="4046823"/>
            <a:ext cx="1691744" cy="1438937"/>
          </a:xfrm>
          <a:prstGeom prst="rect">
            <a:avLst/>
          </a:prstGeom>
        </p:spPr>
      </p:pic>
      <p:grpSp>
        <p:nvGrpSpPr>
          <p:cNvPr name="Group 25" id="25"/>
          <p:cNvGrpSpPr/>
          <p:nvPr/>
        </p:nvGrpSpPr>
        <p:grpSpPr>
          <a:xfrm rot="0">
            <a:off x="4090566" y="5076638"/>
            <a:ext cx="595203" cy="595203"/>
            <a:chOff x="0" y="0"/>
            <a:chExt cx="6350000" cy="6350000"/>
          </a:xfrm>
        </p:grpSpPr>
        <p:sp>
          <p:nvSpPr>
            <p:cNvPr name="Freeform 26" id="2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pic>
        <p:nvPicPr>
          <p:cNvPr name="Picture 27" id="27"/>
          <p:cNvPicPr>
            <a:picLocks noChangeAspect="true"/>
          </p:cNvPicPr>
          <p:nvPr/>
        </p:nvPicPr>
        <p:blipFill>
          <a:blip r:embed="rId12"/>
          <a:srcRect l="0" t="38363" r="0" b="1352"/>
          <a:stretch>
            <a:fillRect/>
          </a:stretch>
        </p:blipFill>
        <p:spPr>
          <a:xfrm flipH="false" flipV="false" rot="0">
            <a:off x="2827239" y="2286640"/>
            <a:ext cx="1691744" cy="1438937"/>
          </a:xfrm>
          <a:prstGeom prst="rect">
            <a:avLst/>
          </a:prstGeom>
        </p:spPr>
      </p:pic>
      <p:grpSp>
        <p:nvGrpSpPr>
          <p:cNvPr name="Group 28" id="28"/>
          <p:cNvGrpSpPr/>
          <p:nvPr/>
        </p:nvGrpSpPr>
        <p:grpSpPr>
          <a:xfrm rot="0">
            <a:off x="4090566" y="3290997"/>
            <a:ext cx="595203" cy="595203"/>
            <a:chOff x="0" y="0"/>
            <a:chExt cx="6350000" cy="6350000"/>
          </a:xfrm>
        </p:grpSpPr>
        <p:sp>
          <p:nvSpPr>
            <p:cNvPr name="Freeform 29" id="2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4090566" y="6808689"/>
            <a:ext cx="595203" cy="595203"/>
            <a:chOff x="0" y="0"/>
            <a:chExt cx="6350000" cy="6350000"/>
          </a:xfrm>
        </p:grpSpPr>
        <p:sp>
          <p:nvSpPr>
            <p:cNvPr name="Freeform 31" id="3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7B6E"/>
            </a:solidFill>
          </p:spPr>
        </p:sp>
      </p:grpSp>
      <p:sp>
        <p:nvSpPr>
          <p:cNvPr name="TextBox 32" id="32"/>
          <p:cNvSpPr txBox="true"/>
          <p:nvPr/>
        </p:nvSpPr>
        <p:spPr>
          <a:xfrm rot="0">
            <a:off x="2058304" y="1752090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2058304" y="3484141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2058304" y="5269782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2058304" y="7001833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4144878" y="1752090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4144878" y="3484141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905230" y="4096273"/>
            <a:ext cx="1277139" cy="169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0"/>
              </a:lnSpc>
            </a:pPr>
            <a:r>
              <a:rPr lang="en-US" sz="1200">
                <a:solidFill>
                  <a:srgbClr val="000000"/>
                </a:solidFill>
                <a:latin typeface="League Spartan"/>
              </a:rPr>
              <a:t>Contact Us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4144878" y="5269782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4144878" y="7001833"/>
            <a:ext cx="486579" cy="208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09"/>
              </a:lnSpc>
            </a:pPr>
            <a:r>
              <a:rPr lang="en-US" sz="1400">
                <a:solidFill>
                  <a:srgbClr val="FFFFFF"/>
                </a:solidFill>
                <a:latin typeface="League Spartan"/>
              </a:rPr>
              <a:t>$ 40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6331896" y="4781873"/>
            <a:ext cx="2423807" cy="237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 Bold"/>
              </a:rPr>
              <a:t>Store Gallery :</a:t>
            </a: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"/>
              </a:rPr>
              <a:t>234 anywhere.</a:t>
            </a: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"/>
              </a:rPr>
              <a:t>any city ST 12345</a:t>
            </a:r>
          </a:p>
          <a:p>
            <a:pPr algn="ctr">
              <a:lnSpc>
                <a:spcPts val="1500"/>
              </a:lnSpc>
            </a:pP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 Bold"/>
              </a:rPr>
              <a:t>Phone :</a:t>
            </a: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"/>
              </a:rPr>
              <a:t>1236457</a:t>
            </a:r>
          </a:p>
          <a:p>
            <a:pPr algn="ctr">
              <a:lnSpc>
                <a:spcPts val="1500"/>
              </a:lnSpc>
            </a:pP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 Bold"/>
              </a:rPr>
              <a:t>Email :</a:t>
            </a: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"/>
              </a:rPr>
              <a:t>hello@reallygreatsite.com</a:t>
            </a:r>
          </a:p>
          <a:p>
            <a:pPr algn="ctr">
              <a:lnSpc>
                <a:spcPts val="1500"/>
              </a:lnSpc>
            </a:pP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 Bold"/>
              </a:rPr>
              <a:t>Website :</a:t>
            </a:r>
          </a:p>
          <a:p>
            <a:pPr algn="ctr">
              <a:lnSpc>
                <a:spcPts val="1500"/>
              </a:lnSpc>
            </a:pPr>
            <a:r>
              <a:rPr lang="en-US" sz="1000" spc="100">
                <a:solidFill>
                  <a:srgbClr val="000000"/>
                </a:solidFill>
                <a:latin typeface="Cooper Hewitt"/>
              </a:rPr>
              <a:t>www.reallygreatsite.com</a:t>
            </a:r>
          </a:p>
          <a:p>
            <a:pPr algn="ctr">
              <a:lnSpc>
                <a:spcPts val="1500"/>
              </a:lnSpc>
            </a:pPr>
          </a:p>
        </p:txBody>
      </p:sp>
      <p:sp>
        <p:nvSpPr>
          <p:cNvPr name="AutoShape 42" id="42"/>
          <p:cNvSpPr/>
          <p:nvPr/>
        </p:nvSpPr>
        <p:spPr>
          <a:xfrm rot="0">
            <a:off x="6331896" y="4519151"/>
            <a:ext cx="2423807" cy="0"/>
          </a:xfrm>
          <a:prstGeom prst="line">
            <a:avLst/>
          </a:prstGeom>
          <a:ln cap="rnd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43" id="4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true" flipV="false" rot="-1632601">
            <a:off x="9134555" y="5549212"/>
            <a:ext cx="1234407" cy="290524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DAEnB7T9Rlg</dc:identifier>
  <dcterms:modified xsi:type="dcterms:W3CDTF">2011-08-01T06:04:30Z</dcterms:modified>
  <cp:revision>1</cp:revision>
  <dc:title>White Elegant Bifold Furniture Brochure</dc:title>
</cp:coreProperties>
</file>