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00584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Yeseva One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F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32770" y="-131676"/>
            <a:ext cx="5161970" cy="5067392"/>
          </a:xfrm>
          <a:prstGeom prst="rect">
            <a:avLst/>
          </a:prstGeom>
          <a:solidFill>
            <a:srgbClr val="302043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37451" t="8781" r="16646" b="18746"/>
          <a:stretch>
            <a:fillRect/>
          </a:stretch>
        </p:blipFill>
        <p:spPr>
          <a:xfrm flipH="false" flipV="false" rot="0">
            <a:off x="5029200" y="-131676"/>
            <a:ext cx="5161970" cy="5429907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-132770" y="4935715"/>
            <a:ext cx="10323939" cy="2972530"/>
          </a:xfrm>
          <a:prstGeom prst="rect">
            <a:avLst/>
          </a:prstGeom>
          <a:solidFill>
            <a:srgbClr val="B02243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597427" y="6995160"/>
            <a:ext cx="1834345" cy="4769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7427" y="300310"/>
            <a:ext cx="1834345" cy="47693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976820" y="1129232"/>
            <a:ext cx="3075560" cy="2425581"/>
            <a:chOff x="0" y="0"/>
            <a:chExt cx="4100746" cy="323410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60460"/>
              <a:ext cx="4100746" cy="535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542"/>
                </a:lnSpc>
                <a:spcBef>
                  <a:spcPct val="0"/>
                </a:spcBef>
              </a:pPr>
              <a:r>
                <a:rPr lang="en-US" sz="2159" spc="43">
                  <a:solidFill>
                    <a:srgbClr val="FFDF2B"/>
                  </a:solidFill>
                  <a:latin typeface="Yeseva One Bold"/>
                </a:rPr>
                <a:t>J</a:t>
              </a:r>
              <a:r>
                <a:rPr lang="en-US" sz="2159" spc="43" u="none">
                  <a:solidFill>
                    <a:srgbClr val="FFDF2B"/>
                  </a:solidFill>
                  <a:latin typeface="Yeseva One Bold"/>
                </a:rPr>
                <a:t>anuary 15, 2020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816794"/>
              <a:ext cx="4100746" cy="261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 u="none">
                  <a:solidFill>
                    <a:srgbClr val="FFDF2B"/>
                  </a:solidFill>
                  <a:latin typeface="Open Sans"/>
                </a:rPr>
                <a:t>Food tastings, cooking demos, and more!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436429"/>
              <a:ext cx="4100746" cy="332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5"/>
                </a:lnSpc>
                <a:spcBef>
                  <a:spcPct val="0"/>
                </a:spcBef>
              </a:pPr>
              <a:r>
                <a:rPr lang="en-US" sz="1500" spc="30">
                  <a:solidFill>
                    <a:srgbClr val="FFDF2B"/>
                  </a:solidFill>
                  <a:latin typeface="Open Sans Bold"/>
                </a:rPr>
                <a:t>10 AM onwards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4100746" cy="584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72"/>
                </a:lnSpc>
              </a:pPr>
              <a:r>
                <a:rPr lang="en-US" sz="2800" spc="56">
                  <a:solidFill>
                    <a:srgbClr val="FFDF2B"/>
                  </a:solidFill>
                  <a:latin typeface="Yeseva One"/>
                </a:rPr>
                <a:t>Join Us!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972361"/>
              <a:ext cx="4100746" cy="261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>
                  <a:solidFill>
                    <a:srgbClr val="FFDF2B"/>
                  </a:solidFill>
                  <a:latin typeface="Open Sans"/>
                </a:rPr>
                <a:t>123 Anywhere St., Any City, ST 12345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529121"/>
              <a:ext cx="4100746" cy="312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79"/>
                </a:lnSpc>
              </a:pPr>
              <a:r>
                <a:rPr lang="en-US" sz="1499" spc="29">
                  <a:solidFill>
                    <a:srgbClr val="FFDF2B"/>
                  </a:solidFill>
                  <a:latin typeface="Open Sans Bold"/>
                </a:rPr>
                <a:t>Goulcrest Community Center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745162" y="5678259"/>
            <a:ext cx="3730045" cy="1349595"/>
            <a:chOff x="0" y="0"/>
            <a:chExt cx="4973393" cy="179946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27598"/>
              <a:ext cx="4973393" cy="13718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28"/>
                </a:lnSpc>
              </a:pPr>
              <a:r>
                <a:rPr lang="en-US" sz="3571">
                  <a:solidFill>
                    <a:srgbClr val="FFDF2B"/>
                  </a:solidFill>
                  <a:latin typeface="Yeseva One"/>
                </a:rPr>
                <a:t>ANNUAL I</a:t>
              </a:r>
              <a:r>
                <a:rPr lang="en-US" sz="3571" u="none">
                  <a:solidFill>
                    <a:srgbClr val="FFDF2B"/>
                  </a:solidFill>
                  <a:latin typeface="Yeseva One"/>
                </a:rPr>
                <a:t>NDIAN FOOD FESTIVAL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28575"/>
              <a:ext cx="4973393" cy="261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>
                  <a:solidFill>
                    <a:srgbClr val="FFDF2B"/>
                  </a:solidFill>
                  <a:latin typeface="Open Sans Bold"/>
                </a:rPr>
                <a:t>GOULCREST COMMUNITY CENTER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25525" y="6353056"/>
            <a:ext cx="4079326" cy="372196"/>
            <a:chOff x="0" y="0"/>
            <a:chExt cx="5439102" cy="496261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183806" y="30584"/>
              <a:ext cx="97988" cy="213862"/>
            </a:xfrm>
            <a:prstGeom prst="rect">
              <a:avLst/>
            </a:prstGeom>
          </p:spPr>
        </p:pic>
        <p:sp>
          <p:nvSpPr>
            <p:cNvPr name="TextBox 19" id="19"/>
            <p:cNvSpPr txBox="true"/>
            <p:nvPr/>
          </p:nvSpPr>
          <p:spPr>
            <a:xfrm rot="0">
              <a:off x="0" y="230609"/>
              <a:ext cx="2563587" cy="265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199" spc="23">
                  <a:solidFill>
                    <a:srgbClr val="FFFFFF"/>
                  </a:solidFill>
                  <a:latin typeface="Open Sans"/>
                </a:rPr>
                <a:t>@</a:t>
              </a:r>
              <a:r>
                <a:rPr lang="en-US" sz="1199" spc="23" u="none">
                  <a:solidFill>
                    <a:srgbClr val="FFFFFF"/>
                  </a:solidFill>
                  <a:latin typeface="Open Sans"/>
                </a:rPr>
                <a:t>reallygreatsite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2875515" y="223240"/>
              <a:ext cx="2563587" cy="265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199" spc="23">
                  <a:solidFill>
                    <a:srgbClr val="FFFFFF"/>
                  </a:solidFill>
                  <a:latin typeface="Open Sans"/>
                </a:rPr>
                <a:t>@</a:t>
              </a:r>
              <a:r>
                <a:rPr lang="en-US" sz="1199" spc="23" u="none">
                  <a:solidFill>
                    <a:srgbClr val="FFFFFF"/>
                  </a:solidFill>
                  <a:latin typeface="Open Sans"/>
                </a:rPr>
                <a:t>reallygreatsite</a:t>
              </a:r>
            </a:p>
          </p:txBody>
        </p:sp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038770" y="0"/>
              <a:ext cx="237077" cy="237077"/>
            </a:xfrm>
            <a:prstGeom prst="rect">
              <a:avLst/>
            </a:prstGeom>
          </p:spPr>
        </p:pic>
      </p:grpSp>
      <p:grpSp>
        <p:nvGrpSpPr>
          <p:cNvPr name="Group 22" id="22"/>
          <p:cNvGrpSpPr/>
          <p:nvPr/>
        </p:nvGrpSpPr>
        <p:grpSpPr>
          <a:xfrm rot="0">
            <a:off x="1128063" y="5266913"/>
            <a:ext cx="2773074" cy="748989"/>
            <a:chOff x="0" y="0"/>
            <a:chExt cx="3697432" cy="998652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38100"/>
              <a:ext cx="3697432" cy="332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5"/>
                </a:lnSpc>
                <a:spcBef>
                  <a:spcPct val="0"/>
                </a:spcBef>
              </a:pPr>
              <a:r>
                <a:rPr lang="en-US" sz="1500" spc="30" u="none">
                  <a:solidFill>
                    <a:srgbClr val="FFFFFF"/>
                  </a:solidFill>
                  <a:latin typeface="Open Sans Bold"/>
                </a:rPr>
                <a:t>For questions or concerns: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444805"/>
              <a:ext cx="3697432" cy="553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 u="none">
                  <a:solidFill>
                    <a:srgbClr val="FFFFFF"/>
                  </a:solidFill>
                  <a:latin typeface="Open Sans"/>
                </a:rPr>
                <a:t>+123-456-7890</a:t>
              </a:r>
            </a:p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 u="none">
                  <a:solidFill>
                    <a:srgbClr val="FFFFFF"/>
                  </a:solidFill>
                  <a:latin typeface="Open Sans"/>
                </a:rPr>
                <a:t>hello@reallygreatsite.com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76820" y="4145548"/>
            <a:ext cx="3075560" cy="476152"/>
            <a:chOff x="0" y="0"/>
            <a:chExt cx="4100746" cy="63487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38100"/>
              <a:ext cx="4100746" cy="332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235"/>
                </a:lnSpc>
                <a:spcBef>
                  <a:spcPct val="0"/>
                </a:spcBef>
              </a:pPr>
              <a:r>
                <a:rPr lang="en-US" sz="1500" spc="30">
                  <a:solidFill>
                    <a:srgbClr val="FFDF2B"/>
                  </a:solidFill>
                  <a:latin typeface="Open Sans Bold"/>
                </a:rPr>
                <a:t>More info at: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373123"/>
              <a:ext cx="4100746" cy="261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>
                  <a:solidFill>
                    <a:srgbClr val="FFDF2B"/>
                  </a:solidFill>
                  <a:latin typeface="Open Sans"/>
                </a:rPr>
                <a:t>www.</a:t>
              </a:r>
              <a:r>
                <a:rPr lang="en-US" sz="1200" spc="24" u="none">
                  <a:solidFill>
                    <a:srgbClr val="FFDF2B"/>
                  </a:solidFill>
                  <a:latin typeface="Open Sans"/>
                </a:rPr>
                <a:t>reallygreatsite.com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F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5555" t="168" r="261" b="22870"/>
          <a:stretch>
            <a:fillRect/>
          </a:stretch>
        </p:blipFill>
        <p:spPr>
          <a:xfrm flipH="false" flipV="false" rot="-5400000">
            <a:off x="97732" y="-367010"/>
            <a:ext cx="4702801" cy="5160134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214085" y="4564457"/>
            <a:ext cx="5243285" cy="3423100"/>
          </a:xfrm>
          <a:prstGeom prst="rect">
            <a:avLst/>
          </a:prstGeom>
          <a:solidFill>
            <a:srgbClr val="302043"/>
          </a:solidFill>
        </p:spPr>
      </p:sp>
      <p:sp>
        <p:nvSpPr>
          <p:cNvPr name="AutoShape 4" id="4"/>
          <p:cNvSpPr/>
          <p:nvPr/>
        </p:nvSpPr>
        <p:spPr>
          <a:xfrm rot="0">
            <a:off x="5029200" y="-138344"/>
            <a:ext cx="5161970" cy="1571385"/>
          </a:xfrm>
          <a:prstGeom prst="rect">
            <a:avLst/>
          </a:prstGeom>
          <a:solidFill>
            <a:srgbClr val="B0224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614261" y="586978"/>
            <a:ext cx="3991847" cy="399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</a:pPr>
            <a:r>
              <a:rPr lang="en-US" sz="2800">
                <a:solidFill>
                  <a:srgbClr val="FFDF2B"/>
                </a:solidFill>
                <a:latin typeface="Yeseva One Bold"/>
              </a:rPr>
              <a:t>VENDORS INCLUDE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397173" y="1751012"/>
            <a:ext cx="4426023" cy="4018706"/>
            <a:chOff x="0" y="0"/>
            <a:chExt cx="5901364" cy="535827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586141"/>
              <a:ext cx="5901364" cy="1055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620"/>
                </a:lnSpc>
              </a:pPr>
              <a:r>
                <a:rPr lang="en-US" sz="1200" spc="24" u="none">
                  <a:solidFill>
                    <a:srgbClr val="302043"/>
                  </a:solidFill>
                  <a:latin typeface="Open Sans"/>
                </a:rPr>
                <a:t>Apart from listing down options, you need to share a description about each package you offer. It helps interested parties better understand if each option is fit for their event.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85725"/>
              <a:ext cx="5901364" cy="47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93"/>
                </a:lnSpc>
                <a:spcBef>
                  <a:spcPct val="0"/>
                </a:spcBef>
              </a:pPr>
              <a:r>
                <a:rPr lang="en-US" sz="1947" spc="38">
                  <a:solidFill>
                    <a:srgbClr val="B02243"/>
                  </a:solidFill>
                  <a:latin typeface="Open Sans Italics"/>
                </a:rPr>
                <a:t>Bu</a:t>
              </a:r>
              <a:r>
                <a:rPr lang="en-US" sz="1947" spc="38" u="none">
                  <a:solidFill>
                    <a:srgbClr val="B02243"/>
                  </a:solidFill>
                  <a:latin typeface="Open Sans Italics"/>
                </a:rPr>
                <a:t>tter&amp;Naan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444523"/>
              <a:ext cx="5901364" cy="1055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620"/>
                </a:lnSpc>
              </a:pPr>
              <a:r>
                <a:rPr lang="en-US" sz="1200" spc="24" u="none">
                  <a:solidFill>
                    <a:srgbClr val="302043"/>
                  </a:solidFill>
                  <a:latin typeface="Open Sans"/>
                </a:rPr>
                <a:t>Apart from listing down options, you need to share a description about each package you offer. It helps interested parties better understand if each option is fit for their event.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772657"/>
              <a:ext cx="5901364" cy="47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93"/>
                </a:lnSpc>
                <a:spcBef>
                  <a:spcPct val="0"/>
                </a:spcBef>
              </a:pPr>
              <a:r>
                <a:rPr lang="en-US" sz="1947" spc="38">
                  <a:solidFill>
                    <a:srgbClr val="B02243"/>
                  </a:solidFill>
                  <a:latin typeface="Open Sans Italics"/>
                </a:rPr>
                <a:t>HOTandoor</a:t>
              </a:r>
              <a:r>
                <a:rPr lang="en-US" sz="1947" spc="38" u="none">
                  <a:solidFill>
                    <a:srgbClr val="B02243"/>
                  </a:solidFill>
                  <a:latin typeface="Open Sans Italics"/>
                </a:rPr>
                <a:t>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302904"/>
              <a:ext cx="5901364" cy="1055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620"/>
                </a:lnSpc>
              </a:pPr>
              <a:r>
                <a:rPr lang="en-US" sz="1200" spc="24" u="none">
                  <a:solidFill>
                    <a:srgbClr val="302043"/>
                  </a:solidFill>
                  <a:latin typeface="Open Sans"/>
                </a:rPr>
                <a:t>Apart from listing down options, you need to share a description about each package you offer. It helps interested parties better understand if each option is fit for their event.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3631038"/>
              <a:ext cx="5901364" cy="47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93"/>
                </a:lnSpc>
                <a:spcBef>
                  <a:spcPct val="0"/>
                </a:spcBef>
              </a:pPr>
              <a:r>
                <a:rPr lang="en-US" sz="1947" spc="38">
                  <a:solidFill>
                    <a:srgbClr val="B02243"/>
                  </a:solidFill>
                  <a:latin typeface="Open Sans Italics"/>
                </a:rPr>
                <a:t>The Spice Earls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57231" y="5069230"/>
            <a:ext cx="4058409" cy="2087634"/>
            <a:chOff x="0" y="0"/>
            <a:chExt cx="5411212" cy="278351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5411212" cy="5922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56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DF2B"/>
                  </a:solidFill>
                  <a:latin typeface="Yeseva One Bold"/>
                </a:rPr>
                <a:t>JOIN US!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769166"/>
              <a:ext cx="5411212" cy="2014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 u="none">
                  <a:solidFill>
                    <a:srgbClr val="FFFFFF"/>
                  </a:solidFill>
                  <a:latin typeface="Open Sans"/>
                </a:rPr>
                <a:t>Trifold brochures have long been a type of material used to advertise brands, products, and services. </a:t>
              </a:r>
            </a:p>
            <a:p>
              <a:pPr marL="0" indent="0" lvl="0">
                <a:lnSpc>
                  <a:spcPts val="1788"/>
                </a:lnSpc>
                <a:spcBef>
                  <a:spcPct val="0"/>
                </a:spcBef>
              </a:pPr>
            </a:p>
            <a:p>
              <a:pPr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24" u="none">
                  <a:solidFill>
                    <a:srgbClr val="FFFFFF"/>
                  </a:solidFill>
                  <a:latin typeface="Open Sans"/>
                </a:rPr>
                <a:t>The best way to maximize its use is to introduce what the brand has to offer with a brief or about section like this. Make sure to keep your introduction short but interesting enough to readers.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614261" y="6583560"/>
            <a:ext cx="3711203" cy="455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2"/>
              </a:lnSpc>
            </a:pPr>
            <a:r>
              <a:rPr lang="en-US" sz="1502" spc="30">
                <a:solidFill>
                  <a:srgbClr val="302043"/>
                </a:solidFill>
                <a:latin typeface="Open Sans Italics"/>
              </a:rPr>
              <a:t>Our food festival h</a:t>
            </a:r>
            <a:r>
              <a:rPr lang="en-US" sz="1502" spc="30" u="none">
                <a:solidFill>
                  <a:srgbClr val="302043"/>
                </a:solidFill>
                <a:latin typeface="Open Sans Italics"/>
              </a:rPr>
              <a:t>as been running</a:t>
            </a:r>
          </a:p>
          <a:p>
            <a:pPr algn="ctr" marL="0" indent="0" lvl="0">
              <a:lnSpc>
                <a:spcPts val="1802"/>
              </a:lnSpc>
            </a:pPr>
            <a:r>
              <a:rPr lang="en-US" sz="1502" spc="30" u="none">
                <a:solidFill>
                  <a:srgbClr val="302043"/>
                </a:solidFill>
                <a:latin typeface="Open Sans Italics"/>
              </a:rPr>
              <a:t> for over 15 years.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37020" y="6108301"/>
            <a:ext cx="1177076" cy="30604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6837020" y="7156865"/>
            <a:ext cx="1177076" cy="306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DAEnBpkQ-8g</dc:identifier>
  <dcterms:modified xsi:type="dcterms:W3CDTF">2011-08-01T06:04:30Z</dcterms:modified>
  <cp:revision>1</cp:revision>
  <dc:title>Yellow Red and Indigo Decorative Indian Food Landscape Bi-Fold Brochure</dc:title>
</cp:coreProperties>
</file>