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</p:sldIdLst>
  <p:sldSz cx="10058400" cy="7772400"/>
  <p:notesSz cx="6858000" cy="9144000"/>
  <p:embeddedFontLst>
    <p:embeddedFont>
      <p:font typeface="Lato" charset="1" panose="020F0502020204030203"/>
      <p:regular r:id="rId6"/>
    </p:embeddedFont>
    <p:embeddedFont>
      <p:font typeface="Lato Bold" charset="1" panose="020F0802020204030203"/>
      <p:regular r:id="rId7"/>
    </p:embeddedFont>
    <p:embeddedFont>
      <p:font typeface="Lato Italics" charset="1" panose="020F0502020204030203"/>
      <p:regular r:id="rId8"/>
    </p:embeddedFont>
    <p:embeddedFont>
      <p:font typeface="Lato Bold Italics" charset="1" panose="020F0802020204030203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Abril Fatface" charset="1" panose="02000503000000020003"/>
      <p:regular r:id="rId14"/>
    </p:embeddedFont>
    <p:embeddedFont>
      <p:font typeface="Abril Fatface Italics" charset="1" panose="02000503000000020003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9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7359" t="0" r="5991" b="7359"/>
          <a:stretch>
            <a:fillRect/>
          </a:stretch>
        </p:blipFill>
        <p:spPr>
          <a:xfrm flipH="false" flipV="false" rot="0">
            <a:off x="3352800" y="-280991"/>
            <a:ext cx="6894235" cy="4560751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3352800" y="4267393"/>
            <a:ext cx="6832086" cy="3812826"/>
          </a:xfrm>
          <a:prstGeom prst="rect">
            <a:avLst/>
          </a:prstGeom>
          <a:solidFill>
            <a:srgbClr val="2B595C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6850278" y="5269502"/>
            <a:ext cx="3057525" cy="1390770"/>
            <a:chOff x="0" y="0"/>
            <a:chExt cx="4076700" cy="185436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47625"/>
              <a:ext cx="4048515" cy="13747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45"/>
                </a:lnSpc>
              </a:pPr>
              <a:r>
                <a:rPr lang="en-US" sz="4099" spc="163">
                  <a:solidFill>
                    <a:srgbClr val="D2E1B5"/>
                  </a:solidFill>
                  <a:latin typeface="Abril Fatface"/>
                </a:rPr>
                <a:t>CAESAR ACADE</a:t>
              </a:r>
              <a:r>
                <a:rPr lang="en-US" sz="4099" spc="163">
                  <a:solidFill>
                    <a:srgbClr val="D2E1B5"/>
                  </a:solidFill>
                  <a:latin typeface="Abril Fatface"/>
                </a:rPr>
                <a:t>MY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619410"/>
              <a:ext cx="4076700" cy="2349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78"/>
                </a:lnSpc>
              </a:pPr>
              <a:r>
                <a:rPr lang="en-US" sz="1127" spc="214">
                  <a:solidFill>
                    <a:srgbClr val="FFFFFF"/>
                  </a:solidFill>
                  <a:latin typeface="Lato Bold"/>
                </a:rPr>
                <a:t>AN ALL-BOYS PRIVATE SCHOOL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3739576" y="5431487"/>
            <a:ext cx="2590800" cy="1010884"/>
            <a:chOff x="0" y="0"/>
            <a:chExt cx="3454400" cy="1347845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9525"/>
              <a:ext cx="3454400" cy="339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42"/>
                </a:lnSpc>
              </a:pPr>
              <a:r>
                <a:rPr lang="en-US" sz="1844" spc="129">
                  <a:solidFill>
                    <a:srgbClr val="D2E1B5"/>
                  </a:solidFill>
                  <a:latin typeface="Abril Fatface"/>
                </a:rPr>
                <a:t>CONTA</a:t>
              </a:r>
              <a:r>
                <a:rPr lang="en-US" sz="1844" spc="129">
                  <a:solidFill>
                    <a:srgbClr val="D2E1B5"/>
                  </a:solidFill>
                  <a:latin typeface="Abril Fatface"/>
                </a:rPr>
                <a:t>CT US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433445"/>
              <a:ext cx="3454400" cy="914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50"/>
                </a:lnSpc>
              </a:pPr>
              <a:r>
                <a:rPr lang="en-US" sz="922" spc="64">
                  <a:solidFill>
                    <a:srgbClr val="FFFFFF"/>
                  </a:solidFill>
                  <a:latin typeface="Lato"/>
                </a:rPr>
                <a:t>(123) 456 7890</a:t>
              </a:r>
            </a:p>
            <a:p>
              <a:pPr algn="ctr">
                <a:lnSpc>
                  <a:spcPts val="1350"/>
                </a:lnSpc>
              </a:pPr>
              <a:r>
                <a:rPr lang="en-US" sz="922" spc="64">
                  <a:solidFill>
                    <a:srgbClr val="FFFFFF"/>
                  </a:solidFill>
                  <a:latin typeface="Lato"/>
                </a:rPr>
                <a:t>123 Anywhere St., Any City, ST 12345</a:t>
              </a:r>
            </a:p>
            <a:p>
              <a:pPr algn="ctr">
                <a:lnSpc>
                  <a:spcPts val="1350"/>
                </a:lnSpc>
              </a:pPr>
              <a:r>
                <a:rPr lang="en-US" sz="922" spc="64">
                  <a:solidFill>
                    <a:srgbClr val="FFFFFF"/>
                  </a:solidFill>
                  <a:latin typeface="Lato"/>
                </a:rPr>
                <a:t>hello@reallygrea</a:t>
              </a:r>
              <a:r>
                <a:rPr lang="en-US" sz="922" spc="64">
                  <a:solidFill>
                    <a:srgbClr val="FFFFFF"/>
                  </a:solidFill>
                  <a:latin typeface="Lato"/>
                </a:rPr>
                <a:t>tsite.com</a:t>
              </a:r>
            </a:p>
            <a:p>
              <a:pPr algn="ctr">
                <a:lnSpc>
                  <a:spcPts val="1383"/>
                </a:lnSpc>
              </a:pPr>
              <a:r>
                <a:rPr lang="en-US" sz="922" spc="64">
                  <a:solidFill>
                    <a:srgbClr val="FFFFFF"/>
                  </a:solidFill>
                  <a:latin typeface="Lato"/>
                </a:rPr>
                <a:t>www.reallygreatsite.com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294738" y="2758240"/>
            <a:ext cx="2771775" cy="2179499"/>
            <a:chOff x="0" y="0"/>
            <a:chExt cx="3695700" cy="290599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897494"/>
              <a:ext cx="3695700" cy="20085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24"/>
                </a:lnSpc>
              </a:pPr>
              <a:r>
                <a:rPr lang="en-US" sz="2100" spc="147">
                  <a:solidFill>
                    <a:srgbClr val="D2E1B5"/>
                  </a:solidFill>
                  <a:latin typeface="Abril Fatface"/>
                </a:rPr>
                <a:t>Our duty is to raise intelligent and </a:t>
              </a:r>
            </a:p>
            <a:p>
              <a:pPr algn="ctr">
                <a:lnSpc>
                  <a:spcPts val="3024"/>
                </a:lnSpc>
              </a:pPr>
              <a:r>
                <a:rPr lang="en-US" sz="2100" spc="147">
                  <a:solidFill>
                    <a:srgbClr val="D2E1B5"/>
                  </a:solidFill>
                  <a:latin typeface="Abril Fatface"/>
                </a:rPr>
                <a:t>future-driven young men.</a:t>
              </a:r>
            </a:p>
          </p:txBody>
        </p:sp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520186" y="0"/>
              <a:ext cx="655328" cy="517709"/>
            </a:xfrm>
            <a:prstGeom prst="rect">
              <a:avLst/>
            </a:prstGeom>
          </p:spPr>
        </p:pic>
      </p:grpSp>
      <p:sp>
        <p:nvSpPr>
          <p:cNvPr name="AutoShape 13" id="13"/>
          <p:cNvSpPr/>
          <p:nvPr/>
        </p:nvSpPr>
        <p:spPr>
          <a:xfrm rot="0">
            <a:off x="-124879" y="7581878"/>
            <a:ext cx="10307741" cy="307840"/>
          </a:xfrm>
          <a:prstGeom prst="rect">
            <a:avLst/>
          </a:prstGeom>
          <a:solidFill>
            <a:srgbClr val="D2E1B5"/>
          </a:solidFill>
        </p:spPr>
      </p:sp>
      <p:sp>
        <p:nvSpPr>
          <p:cNvPr name="AutoShape 14" id="14"/>
          <p:cNvSpPr/>
          <p:nvPr/>
        </p:nvSpPr>
        <p:spPr>
          <a:xfrm rot="0">
            <a:off x="65621" y="7772378"/>
            <a:ext cx="10307741" cy="102527"/>
          </a:xfrm>
          <a:prstGeom prst="rect">
            <a:avLst/>
          </a:prstGeom>
          <a:solidFill>
            <a:srgbClr val="AABBCC"/>
          </a:solidFill>
        </p:spPr>
      </p:sp>
      <p:sp>
        <p:nvSpPr>
          <p:cNvPr name="AutoShape 15" id="15"/>
          <p:cNvSpPr/>
          <p:nvPr/>
        </p:nvSpPr>
        <p:spPr>
          <a:xfrm rot="0">
            <a:off x="65621" y="7772378"/>
            <a:ext cx="10307741" cy="307840"/>
          </a:xfrm>
          <a:prstGeom prst="rect">
            <a:avLst/>
          </a:prstGeom>
          <a:solidFill>
            <a:srgbClr val="AABBCC"/>
          </a:solidFill>
        </p:spPr>
      </p:sp>
      <p:sp>
        <p:nvSpPr>
          <p:cNvPr name="AutoShape 16" id="16"/>
          <p:cNvSpPr/>
          <p:nvPr/>
        </p:nvSpPr>
        <p:spPr>
          <a:xfrm rot="0">
            <a:off x="-118894" y="7435235"/>
            <a:ext cx="10337071" cy="58532"/>
          </a:xfrm>
          <a:prstGeom prst="rect">
            <a:avLst/>
          </a:prstGeom>
          <a:solidFill>
            <a:srgbClr val="D2E1B5"/>
          </a:solid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9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12082" r="0" b="12082"/>
          <a:stretch>
            <a:fillRect/>
          </a:stretch>
        </p:blipFill>
        <p:spPr>
          <a:xfrm flipH="false" flipV="false" rot="0">
            <a:off x="-124879" y="-172814"/>
            <a:ext cx="6844681" cy="345182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382227" y="4517873"/>
            <a:ext cx="2638425" cy="1564026"/>
            <a:chOff x="0" y="0"/>
            <a:chExt cx="3517900" cy="2085368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9525"/>
              <a:ext cx="3517900" cy="339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42"/>
                </a:lnSpc>
              </a:pPr>
              <a:r>
                <a:rPr lang="en-US" sz="1844" spc="129">
                  <a:solidFill>
                    <a:srgbClr val="D2E1B5"/>
                  </a:solidFill>
                  <a:latin typeface="Abril Fatface"/>
                </a:rPr>
                <a:t>AB</a:t>
              </a:r>
              <a:r>
                <a:rPr lang="en-US" sz="1844" spc="129">
                  <a:solidFill>
                    <a:srgbClr val="D2E1B5"/>
                  </a:solidFill>
                  <a:latin typeface="Abril Fatface"/>
                </a:rPr>
                <a:t>OUT US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507393"/>
              <a:ext cx="3517900" cy="15779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83"/>
                </a:lnSpc>
              </a:pPr>
              <a:r>
                <a:rPr lang="en-US" sz="922" spc="64">
                  <a:solidFill>
                    <a:srgbClr val="FFFFFF"/>
                  </a:solidFill>
                  <a:latin typeface="Lato"/>
                </a:rPr>
                <a:t>Trifold brochures have long been a type of material used to advertise brands, products, and services. The best way to maximize its use is to introduce what the b</a:t>
              </a:r>
              <a:r>
                <a:rPr lang="en-US" sz="922" spc="64">
                  <a:solidFill>
                    <a:srgbClr val="FFFFFF"/>
                  </a:solidFill>
                  <a:latin typeface="Lato"/>
                </a:rPr>
                <a:t>rand has to offer with a brief or about section like this. Make sure to keep your introduction short but interesting enough to readers.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952727" y="470803"/>
            <a:ext cx="2859849" cy="3698176"/>
            <a:chOff x="0" y="0"/>
            <a:chExt cx="3813133" cy="4930901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10065" y="-9525"/>
              <a:ext cx="3792745" cy="339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42"/>
                </a:lnSpc>
              </a:pPr>
              <a:r>
                <a:rPr lang="en-US" sz="1844" spc="129">
                  <a:solidFill>
                    <a:srgbClr val="D2E1B5"/>
                  </a:solidFill>
                  <a:latin typeface="Abril Fatface"/>
                </a:rPr>
                <a:t>CORE VALUES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0065" y="1007639"/>
              <a:ext cx="3792745" cy="904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83"/>
                </a:lnSpc>
              </a:pPr>
              <a:r>
                <a:rPr lang="en-US" sz="922" spc="64">
                  <a:solidFill>
                    <a:srgbClr val="FFFFFF"/>
                  </a:solidFill>
                  <a:latin typeface="Lato"/>
                </a:rPr>
                <a:t>Make sure to feature your bestsellers or signature products or pieces. Keep it simple and to the point by listing the name, pric</a:t>
              </a:r>
              <a:r>
                <a:rPr lang="en-US" sz="922" spc="64">
                  <a:solidFill>
                    <a:srgbClr val="FFFFFF"/>
                  </a:solidFill>
                  <a:latin typeface="Lato"/>
                </a:rPr>
                <a:t>e and brief description.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0065" y="775041"/>
              <a:ext cx="3792745" cy="15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85"/>
                </a:lnSpc>
              </a:pPr>
              <a:r>
                <a:rPr lang="en-US" sz="1127" spc="78">
                  <a:solidFill>
                    <a:srgbClr val="D2E1B5"/>
                  </a:solidFill>
                  <a:latin typeface="Lato Bold"/>
                </a:rPr>
                <a:t>OUR MISSION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2506102"/>
              <a:ext cx="3792745" cy="904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83"/>
                </a:lnSpc>
              </a:pPr>
              <a:r>
                <a:rPr lang="en-US" sz="922" spc="64">
                  <a:solidFill>
                    <a:srgbClr val="FFFFFF"/>
                  </a:solidFill>
                  <a:latin typeface="Lato"/>
                </a:rPr>
                <a:t>Make sure to feature your bestsellers or signature products or pieces. Keep it simple and to the point by listing the name, price and</a:t>
              </a:r>
              <a:r>
                <a:rPr lang="en-US" sz="922" spc="64">
                  <a:solidFill>
                    <a:srgbClr val="FFFFFF"/>
                  </a:solidFill>
                  <a:latin typeface="Lato"/>
                </a:rPr>
                <a:t> brief description.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2273503"/>
              <a:ext cx="3792745" cy="15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85"/>
                </a:lnSpc>
              </a:pPr>
              <a:r>
                <a:rPr lang="en-US" sz="1127" spc="78">
                  <a:solidFill>
                    <a:srgbClr val="D2E1B5"/>
                  </a:solidFill>
                  <a:latin typeface="Lato Bold"/>
                </a:rPr>
                <a:t>OUR VISION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20387" y="4026026"/>
              <a:ext cx="3792745" cy="904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83"/>
                </a:lnSpc>
              </a:pPr>
              <a:r>
                <a:rPr lang="en-US" sz="922" spc="64">
                  <a:solidFill>
                    <a:srgbClr val="FFFFFF"/>
                  </a:solidFill>
                  <a:latin typeface="Lato"/>
                </a:rPr>
                <a:t>Make sure to feature your bestsellers or signature products or pieces. Keep it simple and to the point by listing the</a:t>
              </a:r>
              <a:r>
                <a:rPr lang="en-US" sz="922" spc="64">
                  <a:solidFill>
                    <a:srgbClr val="FFFFFF"/>
                  </a:solidFill>
                  <a:latin typeface="Lato"/>
                </a:rPr>
                <a:t> name, price and brief description.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20387" y="3793427"/>
              <a:ext cx="3792745" cy="1555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85"/>
                </a:lnSpc>
              </a:pPr>
              <a:r>
                <a:rPr lang="en-US" sz="1127" spc="78">
                  <a:solidFill>
                    <a:srgbClr val="D2E1B5"/>
                  </a:solidFill>
                  <a:latin typeface="Lato Bold"/>
                </a:rPr>
                <a:t>OUR STAFF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559087" y="4106173"/>
            <a:ext cx="2940246" cy="2239485"/>
            <a:chOff x="0" y="0"/>
            <a:chExt cx="3920329" cy="2985981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931756"/>
              <a:ext cx="3920329" cy="20542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99"/>
                </a:lnSpc>
              </a:pPr>
              <a:r>
                <a:rPr lang="en-US" sz="2152" spc="150">
                  <a:solidFill>
                    <a:srgbClr val="D2E1B5"/>
                  </a:solidFill>
                  <a:latin typeface="Abril Fatface"/>
                </a:rPr>
                <a:t>We aim to prepare young men for the challenges of the real world.</a:t>
              </a:r>
            </a:p>
          </p:txBody>
        </p:sp>
        <p:pic>
          <p:nvPicPr>
            <p:cNvPr name="Picture 16" id="16"/>
            <p:cNvPicPr>
              <a:picLocks noChangeAspect="true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632500" y="0"/>
              <a:ext cx="655328" cy="517709"/>
            </a:xfrm>
            <a:prstGeom prst="rect">
              <a:avLst/>
            </a:prstGeom>
          </p:spPr>
        </p:pic>
      </p:grpSp>
      <p:sp>
        <p:nvSpPr>
          <p:cNvPr name="AutoShape 17" id="17"/>
          <p:cNvSpPr/>
          <p:nvPr/>
        </p:nvSpPr>
        <p:spPr>
          <a:xfrm rot="0">
            <a:off x="-124879" y="7581878"/>
            <a:ext cx="10307741" cy="307840"/>
          </a:xfrm>
          <a:prstGeom prst="rect">
            <a:avLst/>
          </a:prstGeom>
          <a:solidFill>
            <a:srgbClr val="D2E1B5"/>
          </a:solidFill>
        </p:spPr>
      </p:sp>
      <p:sp>
        <p:nvSpPr>
          <p:cNvPr name="AutoShape 18" id="18"/>
          <p:cNvSpPr/>
          <p:nvPr/>
        </p:nvSpPr>
        <p:spPr>
          <a:xfrm rot="0">
            <a:off x="-118894" y="7435235"/>
            <a:ext cx="10337071" cy="58532"/>
          </a:xfrm>
          <a:prstGeom prst="rect">
            <a:avLst/>
          </a:prstGeom>
          <a:solidFill>
            <a:srgbClr val="D2E1B5"/>
          </a:solid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DAEnDwynyDE</dc:identifier>
  <dcterms:modified xsi:type="dcterms:W3CDTF">2011-08-01T06:04:30Z</dcterms:modified>
  <cp:revision>1</cp:revision>
  <dc:title>Green Modern Building School Trifold Brochure</dc:title>
</cp:coreProperties>
</file>