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5544800" cy="100584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Voga" charset="1" panose="02000606090000020004"/>
      <p:regular r:id="rId10"/>
    </p:embeddedFont>
    <p:embeddedFont>
      <p:font typeface="Arimo" charset="1" panose="020B0604020202020204"/>
      <p:regular r:id="rId11"/>
    </p:embeddedFont>
    <p:embeddedFont>
      <p:font typeface="Arimo Bold" charset="1" panose="020B0704020202020204"/>
      <p:regular r:id="rId12"/>
    </p:embeddedFont>
    <p:embeddedFont>
      <p:font typeface="Arimo Italics" charset="1" panose="020B0604020202090204"/>
      <p:regular r:id="rId13"/>
    </p:embeddedFont>
    <p:embeddedFont>
      <p:font typeface="Arimo Bold Italics" charset="1" panose="020B070402020209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2F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1109" r="0" b="31109"/>
          <a:stretch>
            <a:fillRect/>
          </a:stretch>
        </p:blipFill>
        <p:spPr>
          <a:xfrm flipH="false" flipV="false" rot="0">
            <a:off x="5402350" y="4857788"/>
            <a:ext cx="9925516" cy="562835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14991" r="0" b="14991"/>
          <a:stretch>
            <a:fillRect/>
          </a:stretch>
        </p:blipFill>
        <p:spPr>
          <a:xfrm flipH="false" flipV="false" rot="0">
            <a:off x="274682" y="-509330"/>
            <a:ext cx="5127668" cy="538871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705610" y="1282710"/>
            <a:ext cx="3611656" cy="2247268"/>
            <a:chOff x="0" y="0"/>
            <a:chExt cx="4815541" cy="299635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62180"/>
              <a:ext cx="4815541" cy="18919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83"/>
                </a:lnSpc>
              </a:pPr>
              <a:r>
                <a:rPr lang="en-US" sz="7294">
                  <a:solidFill>
                    <a:srgbClr val="FFFFFF"/>
                  </a:solidFill>
                  <a:latin typeface="Voga"/>
                </a:rPr>
                <a:t>POINT PLACE</a:t>
              </a:r>
              <a:r>
                <a:rPr lang="en-US" sz="7279">
                  <a:solidFill>
                    <a:srgbClr val="FFFFFF"/>
                  </a:solidFill>
                  <a:latin typeface="Voga"/>
                </a:rPr>
                <a:t> PIZZERIA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6435" y="2684087"/>
              <a:ext cx="4799106" cy="3122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67"/>
                </a:lnSpc>
              </a:pPr>
              <a:r>
                <a:rPr lang="en-US" sz="1989">
                  <a:solidFill>
                    <a:srgbClr val="E6943A"/>
                  </a:solidFill>
                  <a:latin typeface="Glacial Indifference Italics"/>
                </a:rPr>
                <a:t>Traditional Pizzas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954246" y="1570666"/>
            <a:ext cx="3636309" cy="1742806"/>
            <a:chOff x="0" y="0"/>
            <a:chExt cx="4848412" cy="232374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1677"/>
              <a:ext cx="4848412" cy="487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7"/>
                </a:lnSpc>
              </a:pPr>
              <a:r>
                <a:rPr lang="en-US" sz="4641">
                  <a:solidFill>
                    <a:srgbClr val="E6943A"/>
                  </a:solidFill>
                  <a:latin typeface="Voga"/>
                </a:rPr>
                <a:t>DIN</a:t>
              </a:r>
              <a:r>
                <a:rPr lang="en-US" sz="4561">
                  <a:solidFill>
                    <a:srgbClr val="E6943A"/>
                  </a:solidFill>
                  <a:latin typeface="Voga"/>
                </a:rPr>
                <a:t>E WITH US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6435" y="1360969"/>
              <a:ext cx="4799106" cy="962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5"/>
                </a:lnSpc>
              </a:pP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123 Anywhere St., Any City, ST 12345</a:t>
              </a:r>
            </a:p>
            <a:p>
              <a:pPr algn="ctr">
                <a:lnSpc>
                  <a:spcPts val="1455"/>
                </a:lnSpc>
              </a:pP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+123-456-7890</a:t>
              </a:r>
            </a:p>
            <a:p>
              <a:pPr algn="ctr">
                <a:lnSpc>
                  <a:spcPts val="1455"/>
                </a:lnSpc>
              </a:pP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hello@rea</a:t>
              </a:r>
              <a:r>
                <a:rPr lang="en-US" sz="1164">
                  <a:solidFill>
                    <a:srgbClr val="FFFFFF"/>
                  </a:solidFill>
                  <a:latin typeface="Glacial Indifference"/>
                </a:rPr>
                <a:t>llygreatsite.com</a:t>
              </a:r>
            </a:p>
            <a:p>
              <a:pPr algn="ctr">
                <a:lnSpc>
                  <a:spcPts val="1492"/>
                </a:lnSpc>
              </a:pPr>
              <a:r>
                <a:rPr lang="en-US" sz="1164">
                  <a:solidFill>
                    <a:srgbClr val="FFFFFF"/>
                  </a:solidFill>
                  <a:latin typeface="Glacial Indifference"/>
                </a:rPr>
                <a:t>www.reallygreatsite.com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212858" y="6719951"/>
            <a:ext cx="3636309" cy="1398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0"/>
              </a:lnSpc>
            </a:pPr>
            <a:r>
              <a:rPr lang="en-US" sz="3713">
                <a:solidFill>
                  <a:srgbClr val="E6943A"/>
                </a:solidFill>
                <a:latin typeface="Voga"/>
              </a:rPr>
              <a:t>Serving great pizzas and keeping the oven hot since 1991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2F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5505" r="0" b="5505"/>
          <a:stretch>
            <a:fillRect/>
          </a:stretch>
        </p:blipFill>
        <p:spPr>
          <a:xfrm flipH="false" flipV="false" rot="0">
            <a:off x="255433" y="-606586"/>
            <a:ext cx="9881671" cy="5858761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14191" y="6584227"/>
            <a:ext cx="3632996" cy="2112600"/>
            <a:chOff x="0" y="0"/>
            <a:chExt cx="4843995" cy="281680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1677"/>
              <a:ext cx="4831976" cy="487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7"/>
                </a:lnSpc>
              </a:pPr>
              <a:r>
                <a:rPr lang="en-US" sz="4641">
                  <a:solidFill>
                    <a:srgbClr val="E6943A"/>
                  </a:solidFill>
                  <a:latin typeface="Voga"/>
                </a:rPr>
                <a:t>THE PIZZA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8454" y="1360969"/>
              <a:ext cx="4815541" cy="1455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92"/>
                </a:lnSpc>
              </a:pP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Trifold brochures have long been a type of material used to advertise brands, products, and services. The best way to maximize its use is to introduce what the b</a:t>
              </a: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rand has to offer with a brief or about section like this. Make sure to keep your introduction short but interesting enough to readers.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923429" y="6895085"/>
            <a:ext cx="3697941" cy="1398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0"/>
              </a:lnSpc>
            </a:pPr>
            <a:r>
              <a:rPr lang="en-US" sz="3713">
                <a:solidFill>
                  <a:srgbClr val="E6943A"/>
                </a:solidFill>
                <a:latin typeface="Voga"/>
              </a:rPr>
              <a:t>Pizza is definitely better when eaten among friends and family.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704405" y="2377063"/>
            <a:ext cx="3646627" cy="5304274"/>
            <a:chOff x="0" y="0"/>
            <a:chExt cx="4862169" cy="707236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1677"/>
              <a:ext cx="4831976" cy="4871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7"/>
                </a:lnSpc>
              </a:pPr>
              <a:r>
                <a:rPr lang="en-US" sz="4641">
                  <a:solidFill>
                    <a:srgbClr val="E6943A"/>
                  </a:solidFill>
                  <a:latin typeface="Voga"/>
                </a:rPr>
                <a:t>CUSTOMIZE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170819"/>
              <a:ext cx="4831976" cy="716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92"/>
                </a:lnSpc>
              </a:pP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Make sure to feature your bestsellers or signature products or pieces. Keep it simple and to the point by listing the name, pric</a:t>
              </a: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e and brief description.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3314" y="1495841"/>
              <a:ext cx="4815541" cy="284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89"/>
                </a:lnSpc>
              </a:pPr>
              <a:r>
                <a:rPr lang="en-US" sz="1591" spc="159">
                  <a:solidFill>
                    <a:srgbClr val="E6943A"/>
                  </a:solidFill>
                  <a:latin typeface="Glacial Indifference Bold"/>
                </a:rPr>
                <a:t>THE DOUGH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3314" y="4234596"/>
              <a:ext cx="4831976" cy="716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92"/>
                </a:lnSpc>
              </a:pP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Make sure to feature your bestsellers or signature products or pieces. Keep it simple and to the point by listing the name, pric</a:t>
              </a: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e and brief description.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6628" y="3559619"/>
              <a:ext cx="4815541" cy="284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89"/>
                </a:lnSpc>
              </a:pPr>
              <a:r>
                <a:rPr lang="en-US" sz="1591" spc="159">
                  <a:solidFill>
                    <a:srgbClr val="E6943A"/>
                  </a:solidFill>
                  <a:latin typeface="Glacial Indifference Bold"/>
                </a:rPr>
                <a:t>THE CHEESE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1657" y="6356123"/>
              <a:ext cx="4831976" cy="716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92"/>
                </a:lnSpc>
              </a:pP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Make sure to feature your bestsellers or signature products or pieces. Keep it simple and to the point by listing the name, pric</a:t>
              </a:r>
              <a:r>
                <a:rPr lang="en-US" sz="1193">
                  <a:solidFill>
                    <a:srgbClr val="FFFFFF"/>
                  </a:solidFill>
                  <a:latin typeface="Glacial Indifference"/>
                </a:rPr>
                <a:t>e and brief description.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34971" y="5681146"/>
              <a:ext cx="4815541" cy="284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89"/>
                </a:lnSpc>
              </a:pPr>
              <a:r>
                <a:rPr lang="en-US" sz="1591" spc="159">
                  <a:solidFill>
                    <a:srgbClr val="E6943A"/>
                  </a:solidFill>
                  <a:latin typeface="Glacial Indifference Bold"/>
                </a:rPr>
                <a:t>THE TOPPINGS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DAEnD1e5Z4Y</dc:identifier>
  <dcterms:modified xsi:type="dcterms:W3CDTF">2011-08-01T06:04:30Z</dcterms:modified>
  <cp:revision>1</cp:revision>
  <dc:title>Sienna and Orange Pizzeria Trifold Brochure</dc:title>
</cp:coreProperties>
</file>