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6E5"/>
    <a:srgbClr val="720913"/>
    <a:srgbClr val="A40519"/>
    <a:srgbClr val="AE1A2B"/>
    <a:srgbClr val="8B0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44" autoAdjust="0"/>
  </p:normalViewPr>
  <p:slideViewPr>
    <p:cSldViewPr snapToGrid="0" snapToObjects="1">
      <p:cViewPr>
        <p:scale>
          <a:sx n="72" d="100"/>
          <a:sy n="72" d="100"/>
        </p:scale>
        <p:origin x="-2536" y="-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8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7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0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6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1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7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2EBE-9AC2-864A-BE45-DF5FD7B02D9A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94D93-82F7-6041-9C10-5E1C837E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j01789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" y="-1760"/>
            <a:ext cx="6790127" cy="44928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3425392" cy="3806645"/>
          </a:xfrm>
          <a:prstGeom prst="rect">
            <a:avLst/>
          </a:prstGeom>
          <a:solidFill>
            <a:srgbClr val="8B08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806645"/>
            <a:ext cx="6858000" cy="93089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5392" y="4737542"/>
            <a:ext cx="3432608" cy="1728000"/>
          </a:xfrm>
          <a:prstGeom prst="rect">
            <a:avLst/>
          </a:prstGeom>
          <a:solidFill>
            <a:srgbClr val="AE1A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5392" y="6465542"/>
            <a:ext cx="3432608" cy="1728000"/>
          </a:xfrm>
          <a:prstGeom prst="rect">
            <a:avLst/>
          </a:prstGeom>
          <a:solidFill>
            <a:srgbClr val="A405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5392" y="8178000"/>
            <a:ext cx="3432608" cy="1728000"/>
          </a:xfrm>
          <a:prstGeom prst="rect">
            <a:avLst/>
          </a:prstGeom>
          <a:solidFill>
            <a:srgbClr val="7209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7216" y="8178000"/>
            <a:ext cx="3432608" cy="172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1979" y="4003547"/>
            <a:ext cx="2083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Lorem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ipsum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54961" y="4003547"/>
            <a:ext cx="540862" cy="540862"/>
          </a:xfrm>
          <a:prstGeom prst="ellipse">
            <a:avLst/>
          </a:prstGeom>
          <a:solidFill>
            <a:srgbClr val="A405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6690" y="4003547"/>
            <a:ext cx="2083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Lorem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ipsum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3101" y="3967821"/>
            <a:ext cx="499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27037" y="4954899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DD6E5"/>
                </a:solidFill>
              </a:rPr>
              <a:t>ACCOMMODATIONS</a:t>
            </a:r>
            <a:endParaRPr lang="en-US" dirty="0">
              <a:solidFill>
                <a:srgbClr val="FDD6E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27037" y="5341501"/>
            <a:ext cx="2121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DD6E5"/>
                </a:solidFill>
              </a:rPr>
              <a:t>It is a long established fact that a reader will be distracted by the readable content of a page when looking at its layout.</a:t>
            </a:r>
            <a:endParaRPr lang="en-US" sz="1200" dirty="0">
              <a:solidFill>
                <a:srgbClr val="FDD6E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27037" y="6735569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DD6E5"/>
                </a:solidFill>
              </a:rPr>
              <a:t>ACCOMMODATIONS</a:t>
            </a:r>
            <a:endParaRPr lang="en-US" dirty="0">
              <a:solidFill>
                <a:srgbClr val="FDD6E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27037" y="7122171"/>
            <a:ext cx="2121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DD6E5"/>
                </a:solidFill>
              </a:rPr>
              <a:t>It is a long established fact that a reader will be distracted by the readable content of a page when looking at its layout.</a:t>
            </a:r>
            <a:endParaRPr lang="en-US" sz="1200" dirty="0">
              <a:solidFill>
                <a:srgbClr val="FDD6E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7037" y="846174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DD6E5"/>
                </a:solidFill>
              </a:rPr>
              <a:t>ACCOMMODATIONS</a:t>
            </a:r>
            <a:endParaRPr lang="en-US" dirty="0">
              <a:solidFill>
                <a:srgbClr val="FDD6E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27037" y="8848342"/>
            <a:ext cx="2121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DD6E5"/>
                </a:solidFill>
              </a:rPr>
              <a:t>It is a long established fact that a reader will be distracted by the readable content of a page when looking at its layout.</a:t>
            </a:r>
            <a:endParaRPr lang="en-US" sz="1200" dirty="0">
              <a:solidFill>
                <a:srgbClr val="FDD6E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1083" y="8461740"/>
            <a:ext cx="139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DD6E5"/>
                </a:solidFill>
              </a:rPr>
              <a:t>CONTACT US</a:t>
            </a:r>
            <a:endParaRPr lang="en-US" dirty="0">
              <a:solidFill>
                <a:srgbClr val="FDD6E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083" y="8848342"/>
            <a:ext cx="2121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rgbClr val="FDD6E5"/>
                </a:solidFill>
              </a:rPr>
              <a:t>Contact phone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rgbClr val="FDD6E5"/>
                </a:solidFill>
              </a:rPr>
              <a:t>Email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rgbClr val="FDD6E5"/>
                </a:solidFill>
              </a:rPr>
              <a:t>website</a:t>
            </a:r>
            <a:endParaRPr lang="en-US" sz="1200" dirty="0">
              <a:solidFill>
                <a:srgbClr val="FDD6E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1083" y="5123891"/>
            <a:ext cx="152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40519"/>
                </a:solidFill>
              </a:rPr>
              <a:t>ABOUT US</a:t>
            </a:r>
            <a:endParaRPr lang="en-US" sz="2400" b="1" dirty="0">
              <a:solidFill>
                <a:srgbClr val="A4051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083" y="5581041"/>
            <a:ext cx="2599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is a long established fact that a reader will be distracted by the readable content of a page when looking at its layout. It is a long established fact that a reader will be distracted by the readable content of a page when looking at its layout.</a:t>
            </a:r>
          </a:p>
          <a:p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is a long established fact that a reader will be distracted by the readable content of a page when looking at its layout.</a:t>
            </a:r>
          </a:p>
          <a:p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635" y="450077"/>
            <a:ext cx="2528480" cy="2959705"/>
          </a:xfrm>
          <a:prstGeom prst="rect">
            <a:avLst/>
          </a:prstGeom>
          <a:solidFill>
            <a:srgbClr val="8B081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37848" y="823051"/>
            <a:ext cx="74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LOGO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9400" y="1534539"/>
            <a:ext cx="1906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American Typewriter"/>
                <a:cs typeface="American Typewriter"/>
              </a:rPr>
              <a:t>Lorem</a:t>
            </a:r>
            <a:r>
              <a:rPr lang="en-US" sz="2000" b="1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merican Typewriter"/>
                <a:cs typeface="American Typewriter"/>
              </a:rPr>
              <a:t>Ipsum</a:t>
            </a:r>
            <a:endParaRPr lang="en-US" sz="2000" b="1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8087" y="2107636"/>
            <a:ext cx="2121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DD6E5"/>
                </a:solidFill>
              </a:rPr>
              <a:t>It is a long established fact that a reader will be distracted by the readable content of a page when looking at its layout.</a:t>
            </a:r>
            <a:endParaRPr lang="en-US" sz="1200" dirty="0">
              <a:solidFill>
                <a:srgbClr val="FDD6E5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37848" y="3104076"/>
            <a:ext cx="74157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635715" y="5053800"/>
            <a:ext cx="540862" cy="5408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icon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635715" y="6834470"/>
            <a:ext cx="540862" cy="5408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icon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635715" y="8577911"/>
            <a:ext cx="540862" cy="5408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icon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57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197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EEPIS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Achmad Subhan  Khalilullah</dc:creator>
  <cp:lastModifiedBy>Achmad Subhan  Khalilullah</cp:lastModifiedBy>
  <cp:revision>5</cp:revision>
  <dcterms:created xsi:type="dcterms:W3CDTF">2018-09-08T22:57:10Z</dcterms:created>
  <dcterms:modified xsi:type="dcterms:W3CDTF">2018-09-15T15:06:42Z</dcterms:modified>
</cp:coreProperties>
</file>