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sldIdLst>
    <p:sldId id="256" r:id="rId2"/>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4C72C"/>
    <a:srgbClr val="0D273F"/>
    <a:srgbClr val="4DA8DC"/>
    <a:srgbClr val="3C95DC"/>
    <a:srgbClr val="2B7DC9"/>
    <a:srgbClr val="40A9BB"/>
    <a:srgbClr val="7DA715"/>
    <a:srgbClr val="D09A08"/>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napVertSplitter="1">
    <p:restoredLeft sz="15620"/>
    <p:restoredTop sz="99630" autoAdjust="0"/>
  </p:normalViewPr>
  <p:slideViewPr>
    <p:cSldViewPr snapToGrid="0" snapToObjects="1">
      <p:cViewPr>
        <p:scale>
          <a:sx n="72" d="100"/>
          <a:sy n="72" d="100"/>
        </p:scale>
        <p:origin x="-1808" y="32"/>
      </p:cViewPr>
      <p:guideLst>
        <p:guide orient="horz" pos="3120"/>
        <p:guide pos="216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4" Type="http://schemas.openxmlformats.org/officeDocument/2006/relationships/printerSettings" Target="printerSettings/printerSettings1.bin"/><Relationship Id="rId5" Type="http://schemas.openxmlformats.org/officeDocument/2006/relationships/presProps" Target="presProps.xml"/><Relationship Id="rId6" Type="http://schemas.openxmlformats.org/officeDocument/2006/relationships/viewProps" Target="viewProps.xml"/><Relationship Id="rId7" Type="http://schemas.openxmlformats.org/officeDocument/2006/relationships/theme" Target="theme/theme1.xml"/><Relationship Id="rId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060F496-E6AA-0744-95FB-56D32DAB2DA4}" type="datetimeFigureOut">
              <a:rPr lang="en-US" smtClean="0"/>
              <a:t>10/7/18</a:t>
            </a:fld>
            <a:endParaRPr lang="en-US"/>
          </a:p>
        </p:txBody>
      </p:sp>
      <p:sp>
        <p:nvSpPr>
          <p:cNvPr id="4" name="Slide Image Placeholder 3"/>
          <p:cNvSpPr>
            <a:spLocks noGrp="1" noRot="1" noChangeAspect="1"/>
          </p:cNvSpPr>
          <p:nvPr>
            <p:ph type="sldImg" idx="2"/>
          </p:nvPr>
        </p:nvSpPr>
        <p:spPr>
          <a:xfrm>
            <a:off x="2241550" y="685800"/>
            <a:ext cx="23749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DBD9798-8812-D646-8B0E-1BB44E70D8CE}" type="slidenum">
              <a:rPr lang="en-US" smtClean="0"/>
              <a:t>‹#›</a:t>
            </a:fld>
            <a:endParaRPr lang="en-US"/>
          </a:p>
        </p:txBody>
      </p:sp>
    </p:spTree>
    <p:extLst>
      <p:ext uri="{BB962C8B-B14F-4D97-AF65-F5344CB8AC3E}">
        <p14:creationId xmlns:p14="http://schemas.microsoft.com/office/powerpoint/2010/main" val="3557598090"/>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DBD9798-8812-D646-8B0E-1BB44E70D8CE}" type="slidenum">
              <a:rPr lang="en-US" smtClean="0"/>
              <a:t>1</a:t>
            </a:fld>
            <a:endParaRPr lang="en-US"/>
          </a:p>
        </p:txBody>
      </p:sp>
    </p:spTree>
    <p:extLst>
      <p:ext uri="{BB962C8B-B14F-4D97-AF65-F5344CB8AC3E}">
        <p14:creationId xmlns:p14="http://schemas.microsoft.com/office/powerpoint/2010/main" val="5378412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3077283"/>
            <a:ext cx="5829300" cy="2123369"/>
          </a:xfrm>
        </p:spPr>
        <p:txBody>
          <a:bodyPr/>
          <a:lstStyle/>
          <a:p>
            <a:r>
              <a:rPr lang="en-US" smtClean="0"/>
              <a:t>Click to edit Master title style</a:t>
            </a:r>
            <a:endParaRPr lang="en-US"/>
          </a:p>
        </p:txBody>
      </p:sp>
      <p:sp>
        <p:nvSpPr>
          <p:cNvPr id="3" name="Subtitle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DDF7803-2DF7-B34B-85F9-6FCAF87AA754}" type="datetimeFigureOut">
              <a:rPr lang="en-US" smtClean="0"/>
              <a:t>10/7/18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25D00D-8E63-974A-A05B-A49061EE99F2}" type="slidenum">
              <a:rPr lang="en-US" smtClean="0"/>
              <a:t>‹#›</a:t>
            </a:fld>
            <a:endParaRPr lang="en-US"/>
          </a:p>
        </p:txBody>
      </p:sp>
    </p:spTree>
    <p:extLst>
      <p:ext uri="{BB962C8B-B14F-4D97-AF65-F5344CB8AC3E}">
        <p14:creationId xmlns:p14="http://schemas.microsoft.com/office/powerpoint/2010/main" val="33993156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DDF7803-2DF7-B34B-85F9-6FCAF87AA754}" type="datetimeFigureOut">
              <a:rPr lang="en-US" smtClean="0"/>
              <a:t>10/7/18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25D00D-8E63-974A-A05B-A49061EE99F2}" type="slidenum">
              <a:rPr lang="en-US" smtClean="0"/>
              <a:t>‹#›</a:t>
            </a:fld>
            <a:endParaRPr lang="en-US"/>
          </a:p>
        </p:txBody>
      </p:sp>
    </p:spTree>
    <p:extLst>
      <p:ext uri="{BB962C8B-B14F-4D97-AF65-F5344CB8AC3E}">
        <p14:creationId xmlns:p14="http://schemas.microsoft.com/office/powerpoint/2010/main" val="5524797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96701"/>
            <a:ext cx="1543050" cy="845220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42900" y="396701"/>
            <a:ext cx="4514850" cy="845220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DDF7803-2DF7-B34B-85F9-6FCAF87AA754}" type="datetimeFigureOut">
              <a:rPr lang="en-US" smtClean="0"/>
              <a:t>10/7/18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25D00D-8E63-974A-A05B-A49061EE99F2}" type="slidenum">
              <a:rPr lang="en-US" smtClean="0"/>
              <a:t>‹#›</a:t>
            </a:fld>
            <a:endParaRPr lang="en-US"/>
          </a:p>
        </p:txBody>
      </p:sp>
    </p:spTree>
    <p:extLst>
      <p:ext uri="{BB962C8B-B14F-4D97-AF65-F5344CB8AC3E}">
        <p14:creationId xmlns:p14="http://schemas.microsoft.com/office/powerpoint/2010/main" val="17785798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DDF7803-2DF7-B34B-85F9-6FCAF87AA754}" type="datetimeFigureOut">
              <a:rPr lang="en-US" smtClean="0"/>
              <a:t>10/7/18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25D00D-8E63-974A-A05B-A49061EE99F2}" type="slidenum">
              <a:rPr lang="en-US" smtClean="0"/>
              <a:t>‹#›</a:t>
            </a:fld>
            <a:endParaRPr lang="en-US"/>
          </a:p>
        </p:txBody>
      </p:sp>
    </p:spTree>
    <p:extLst>
      <p:ext uri="{BB962C8B-B14F-4D97-AF65-F5344CB8AC3E}">
        <p14:creationId xmlns:p14="http://schemas.microsoft.com/office/powerpoint/2010/main" val="8720384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6365524"/>
            <a:ext cx="5829300" cy="1967442"/>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541735" y="4198586"/>
            <a:ext cx="5829300" cy="216693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DDF7803-2DF7-B34B-85F9-6FCAF87AA754}" type="datetimeFigureOut">
              <a:rPr lang="en-US" smtClean="0"/>
              <a:t>10/7/18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25D00D-8E63-974A-A05B-A49061EE99F2}" type="slidenum">
              <a:rPr lang="en-US" smtClean="0"/>
              <a:t>‹#›</a:t>
            </a:fld>
            <a:endParaRPr lang="en-US"/>
          </a:p>
        </p:txBody>
      </p:sp>
    </p:spTree>
    <p:extLst>
      <p:ext uri="{BB962C8B-B14F-4D97-AF65-F5344CB8AC3E}">
        <p14:creationId xmlns:p14="http://schemas.microsoft.com/office/powerpoint/2010/main" val="29778818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42900" y="2311402"/>
            <a:ext cx="3028950" cy="653750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486150" y="2311402"/>
            <a:ext cx="3028950" cy="653750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DDF7803-2DF7-B34B-85F9-6FCAF87AA754}" type="datetimeFigureOut">
              <a:rPr lang="en-US" smtClean="0"/>
              <a:t>10/7/18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25D00D-8E63-974A-A05B-A49061EE99F2}" type="slidenum">
              <a:rPr lang="en-US" smtClean="0"/>
              <a:t>‹#›</a:t>
            </a:fld>
            <a:endParaRPr lang="en-US"/>
          </a:p>
        </p:txBody>
      </p:sp>
    </p:spTree>
    <p:extLst>
      <p:ext uri="{BB962C8B-B14F-4D97-AF65-F5344CB8AC3E}">
        <p14:creationId xmlns:p14="http://schemas.microsoft.com/office/powerpoint/2010/main" val="14019058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42900" y="2217385"/>
            <a:ext cx="303014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3141486"/>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483769" y="2217385"/>
            <a:ext cx="3031332"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3769" y="3141486"/>
            <a:ext cx="3031332"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DDF7803-2DF7-B34B-85F9-6FCAF87AA754}" type="datetimeFigureOut">
              <a:rPr lang="en-US" smtClean="0"/>
              <a:t>10/7/18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A25D00D-8E63-974A-A05B-A49061EE99F2}" type="slidenum">
              <a:rPr lang="en-US" smtClean="0"/>
              <a:t>‹#›</a:t>
            </a:fld>
            <a:endParaRPr lang="en-US"/>
          </a:p>
        </p:txBody>
      </p:sp>
    </p:spTree>
    <p:extLst>
      <p:ext uri="{BB962C8B-B14F-4D97-AF65-F5344CB8AC3E}">
        <p14:creationId xmlns:p14="http://schemas.microsoft.com/office/powerpoint/2010/main" val="42078168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DDF7803-2DF7-B34B-85F9-6FCAF87AA754}" type="datetimeFigureOut">
              <a:rPr lang="en-US" smtClean="0"/>
              <a:t>10/7/18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A25D00D-8E63-974A-A05B-A49061EE99F2}" type="slidenum">
              <a:rPr lang="en-US" smtClean="0"/>
              <a:t>‹#›</a:t>
            </a:fld>
            <a:endParaRPr lang="en-US"/>
          </a:p>
        </p:txBody>
      </p:sp>
    </p:spTree>
    <p:extLst>
      <p:ext uri="{BB962C8B-B14F-4D97-AF65-F5344CB8AC3E}">
        <p14:creationId xmlns:p14="http://schemas.microsoft.com/office/powerpoint/2010/main" val="4235089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DF7803-2DF7-B34B-85F9-6FCAF87AA754}" type="datetimeFigureOut">
              <a:rPr lang="en-US" smtClean="0"/>
              <a:t>10/7/18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A25D00D-8E63-974A-A05B-A49061EE99F2}" type="slidenum">
              <a:rPr lang="en-US" smtClean="0"/>
              <a:t>‹#›</a:t>
            </a:fld>
            <a:endParaRPr lang="en-US"/>
          </a:p>
        </p:txBody>
      </p:sp>
    </p:spTree>
    <p:extLst>
      <p:ext uri="{BB962C8B-B14F-4D97-AF65-F5344CB8AC3E}">
        <p14:creationId xmlns:p14="http://schemas.microsoft.com/office/powerpoint/2010/main" val="5401450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94405"/>
            <a:ext cx="2256235" cy="167851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681288" y="394408"/>
            <a:ext cx="3833812"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42900" y="2072924"/>
            <a:ext cx="2256235" cy="6775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DDF7803-2DF7-B34B-85F9-6FCAF87AA754}" type="datetimeFigureOut">
              <a:rPr lang="en-US" smtClean="0"/>
              <a:t>10/7/18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25D00D-8E63-974A-A05B-A49061EE99F2}" type="slidenum">
              <a:rPr lang="en-US" smtClean="0"/>
              <a:t>‹#›</a:t>
            </a:fld>
            <a:endParaRPr lang="en-US"/>
          </a:p>
        </p:txBody>
      </p:sp>
    </p:spTree>
    <p:extLst>
      <p:ext uri="{BB962C8B-B14F-4D97-AF65-F5344CB8AC3E}">
        <p14:creationId xmlns:p14="http://schemas.microsoft.com/office/powerpoint/2010/main" val="39434173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934200"/>
            <a:ext cx="4114800" cy="818622"/>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344216" y="885119"/>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344216" y="7752822"/>
            <a:ext cx="4114800"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DDF7803-2DF7-B34B-85F9-6FCAF87AA754}" type="datetimeFigureOut">
              <a:rPr lang="en-US" smtClean="0"/>
              <a:t>10/7/18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25D00D-8E63-974A-A05B-A49061EE99F2}" type="slidenum">
              <a:rPr lang="en-US" smtClean="0"/>
              <a:t>‹#›</a:t>
            </a:fld>
            <a:endParaRPr lang="en-US"/>
          </a:p>
        </p:txBody>
      </p:sp>
    </p:spTree>
    <p:extLst>
      <p:ext uri="{BB962C8B-B14F-4D97-AF65-F5344CB8AC3E}">
        <p14:creationId xmlns:p14="http://schemas.microsoft.com/office/powerpoint/2010/main" val="2904378620"/>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42900" y="2311402"/>
            <a:ext cx="6172200" cy="653750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42900" y="9181397"/>
            <a:ext cx="1600200" cy="527403"/>
          </a:xfrm>
          <a:prstGeom prst="rect">
            <a:avLst/>
          </a:prstGeom>
        </p:spPr>
        <p:txBody>
          <a:bodyPr vert="horz" lIns="91440" tIns="45720" rIns="91440" bIns="45720" rtlCol="0" anchor="ctr"/>
          <a:lstStyle>
            <a:lvl1pPr algn="l">
              <a:defRPr sz="1200">
                <a:solidFill>
                  <a:schemeClr val="tx1">
                    <a:tint val="75000"/>
                  </a:schemeClr>
                </a:solidFill>
              </a:defRPr>
            </a:lvl1pPr>
          </a:lstStyle>
          <a:p>
            <a:fld id="{ADDF7803-2DF7-B34B-85F9-6FCAF87AA754}" type="datetimeFigureOut">
              <a:rPr lang="en-US" smtClean="0"/>
              <a:t>10/7/18</a:t>
            </a:fld>
            <a:endParaRPr lang="en-US"/>
          </a:p>
        </p:txBody>
      </p:sp>
      <p:sp>
        <p:nvSpPr>
          <p:cNvPr id="5" name="Footer Placeholder 4"/>
          <p:cNvSpPr>
            <a:spLocks noGrp="1"/>
          </p:cNvSpPr>
          <p:nvPr>
            <p:ph type="ftr" sz="quarter" idx="3"/>
          </p:nvPr>
        </p:nvSpPr>
        <p:spPr>
          <a:xfrm>
            <a:off x="2343150" y="9181397"/>
            <a:ext cx="2171700" cy="52740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914900" y="9181397"/>
            <a:ext cx="1600200" cy="527403"/>
          </a:xfrm>
          <a:prstGeom prst="rect">
            <a:avLst/>
          </a:prstGeom>
        </p:spPr>
        <p:txBody>
          <a:bodyPr vert="horz" lIns="91440" tIns="45720" rIns="91440" bIns="45720" rtlCol="0" anchor="ctr"/>
          <a:lstStyle>
            <a:lvl1pPr algn="r">
              <a:defRPr sz="1200">
                <a:solidFill>
                  <a:schemeClr val="tx1">
                    <a:tint val="75000"/>
                  </a:schemeClr>
                </a:solidFill>
              </a:defRPr>
            </a:lvl1pPr>
          </a:lstStyle>
          <a:p>
            <a:fld id="{5A25D00D-8E63-974A-A05B-A49061EE99F2}" type="slidenum">
              <a:rPr lang="en-US" smtClean="0"/>
              <a:t>‹#›</a:t>
            </a:fld>
            <a:endParaRPr lang="en-US"/>
          </a:p>
        </p:txBody>
      </p:sp>
    </p:spTree>
    <p:extLst>
      <p:ext uri="{BB962C8B-B14F-4D97-AF65-F5344CB8AC3E}">
        <p14:creationId xmlns:p14="http://schemas.microsoft.com/office/powerpoint/2010/main" val="36309478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jpe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lumMod val="85000"/>
            <a:lumOff val="15000"/>
          </a:schemeClr>
        </a:solidFill>
        <a:effectLst/>
      </p:bgPr>
    </p:bg>
    <p:spTree>
      <p:nvGrpSpPr>
        <p:cNvPr id="1" name=""/>
        <p:cNvGrpSpPr/>
        <p:nvPr/>
      </p:nvGrpSpPr>
      <p:grpSpPr>
        <a:xfrm>
          <a:off x="0" y="0"/>
          <a:ext cx="0" cy="0"/>
          <a:chOff x="0" y="0"/>
          <a:chExt cx="0" cy="0"/>
        </a:xfrm>
      </p:grpSpPr>
      <p:sp>
        <p:nvSpPr>
          <p:cNvPr id="4" name="TextBox 3"/>
          <p:cNvSpPr txBox="1"/>
          <p:nvPr/>
        </p:nvSpPr>
        <p:spPr>
          <a:xfrm>
            <a:off x="1554407" y="662896"/>
            <a:ext cx="3676340" cy="707886"/>
          </a:xfrm>
          <a:prstGeom prst="rect">
            <a:avLst/>
          </a:prstGeom>
          <a:noFill/>
        </p:spPr>
        <p:txBody>
          <a:bodyPr wrap="none" rtlCol="0">
            <a:spAutoFit/>
          </a:bodyPr>
          <a:lstStyle/>
          <a:p>
            <a:r>
              <a:rPr lang="en-US" sz="4000" dirty="0" smtClean="0">
                <a:solidFill>
                  <a:schemeClr val="bg1"/>
                </a:solidFill>
                <a:latin typeface="American Typewriter"/>
                <a:cs typeface="American Typewriter"/>
              </a:rPr>
              <a:t>School Project</a:t>
            </a:r>
            <a:endParaRPr lang="en-US" sz="4000" dirty="0">
              <a:solidFill>
                <a:schemeClr val="bg1"/>
              </a:solidFill>
              <a:latin typeface="American Typewriter"/>
              <a:cs typeface="American Typewriter"/>
            </a:endParaRPr>
          </a:p>
        </p:txBody>
      </p:sp>
      <p:cxnSp>
        <p:nvCxnSpPr>
          <p:cNvPr id="7" name="Straight Connector 6"/>
          <p:cNvCxnSpPr/>
          <p:nvPr/>
        </p:nvCxnSpPr>
        <p:spPr>
          <a:xfrm>
            <a:off x="2670953" y="1465532"/>
            <a:ext cx="1444941" cy="0"/>
          </a:xfrm>
          <a:prstGeom prst="line">
            <a:avLst/>
          </a:prstGeom>
          <a:ln w="57150" cmpd="sng">
            <a:solidFill>
              <a:srgbClr val="D09A08"/>
            </a:solidFill>
          </a:ln>
        </p:spPr>
        <p:style>
          <a:lnRef idx="1">
            <a:schemeClr val="dk1"/>
          </a:lnRef>
          <a:fillRef idx="0">
            <a:schemeClr val="dk1"/>
          </a:fillRef>
          <a:effectRef idx="0">
            <a:schemeClr val="dk1"/>
          </a:effectRef>
          <a:fontRef idx="minor">
            <a:schemeClr val="tx1"/>
          </a:fontRef>
        </p:style>
      </p:cxnSp>
      <p:pic>
        <p:nvPicPr>
          <p:cNvPr id="9" name="Picture 8"/>
          <p:cNvPicPr>
            <a:picLocks noChangeAspect="1"/>
          </p:cNvPicPr>
          <p:nvPr/>
        </p:nvPicPr>
        <p:blipFill>
          <a:blip r:embed="rId3"/>
          <a:stretch>
            <a:fillRect/>
          </a:stretch>
        </p:blipFill>
        <p:spPr>
          <a:xfrm>
            <a:off x="0" y="1960081"/>
            <a:ext cx="6848178" cy="4565452"/>
          </a:xfrm>
          <a:prstGeom prst="rect">
            <a:avLst/>
          </a:prstGeom>
        </p:spPr>
      </p:pic>
      <p:sp>
        <p:nvSpPr>
          <p:cNvPr id="10" name="Rectangle 9"/>
          <p:cNvSpPr/>
          <p:nvPr/>
        </p:nvSpPr>
        <p:spPr>
          <a:xfrm>
            <a:off x="0" y="0"/>
            <a:ext cx="6858000" cy="350364"/>
          </a:xfrm>
          <a:prstGeom prst="rect">
            <a:avLst/>
          </a:prstGeom>
          <a:solidFill>
            <a:srgbClr val="D09A08"/>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0" y="9525526"/>
            <a:ext cx="6848178" cy="380474"/>
          </a:xfrm>
          <a:prstGeom prst="rect">
            <a:avLst/>
          </a:prstGeom>
          <a:solidFill>
            <a:schemeClr val="bg2">
              <a:lumMod val="2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TextBox 11"/>
          <p:cNvSpPr txBox="1"/>
          <p:nvPr/>
        </p:nvSpPr>
        <p:spPr>
          <a:xfrm>
            <a:off x="2189306" y="7072977"/>
            <a:ext cx="184666" cy="369332"/>
          </a:xfrm>
          <a:prstGeom prst="rect">
            <a:avLst/>
          </a:prstGeom>
          <a:noFill/>
        </p:spPr>
        <p:txBody>
          <a:bodyPr wrap="none" rtlCol="0">
            <a:spAutoFit/>
          </a:bodyPr>
          <a:lstStyle/>
          <a:p>
            <a:endParaRPr lang="en-US" dirty="0"/>
          </a:p>
        </p:txBody>
      </p:sp>
      <p:sp>
        <p:nvSpPr>
          <p:cNvPr id="14" name="TextBox 13"/>
          <p:cNvSpPr txBox="1"/>
          <p:nvPr/>
        </p:nvSpPr>
        <p:spPr>
          <a:xfrm>
            <a:off x="372182" y="7072977"/>
            <a:ext cx="3174493" cy="2308324"/>
          </a:xfrm>
          <a:prstGeom prst="rect">
            <a:avLst/>
          </a:prstGeom>
          <a:noFill/>
        </p:spPr>
        <p:txBody>
          <a:bodyPr wrap="square" rtlCol="0">
            <a:spAutoFit/>
          </a:bodyPr>
          <a:lstStyle/>
          <a:p>
            <a:pPr algn="just"/>
            <a:r>
              <a:rPr lang="ro-RO" sz="1200" dirty="0" smtClean="0">
                <a:solidFill>
                  <a:srgbClr val="FFFFFF"/>
                </a:solidFill>
                <a:latin typeface="American Typewriter"/>
                <a:cs typeface="American Typewriter"/>
              </a:rP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Excepteur sint occaecat cupidatat non proident, sunt in culpa qui officia deserunt mollit anim id est laborum.</a:t>
            </a:r>
            <a:endParaRPr lang="en-US" sz="1200" dirty="0">
              <a:solidFill>
                <a:srgbClr val="FFFFFF"/>
              </a:solidFill>
              <a:latin typeface="American Typewriter"/>
              <a:cs typeface="American Typewriter"/>
            </a:endParaRPr>
          </a:p>
        </p:txBody>
      </p:sp>
      <p:sp>
        <p:nvSpPr>
          <p:cNvPr id="15" name="TextBox 14"/>
          <p:cNvSpPr txBox="1"/>
          <p:nvPr/>
        </p:nvSpPr>
        <p:spPr>
          <a:xfrm>
            <a:off x="373875" y="6694765"/>
            <a:ext cx="1608630" cy="400110"/>
          </a:xfrm>
          <a:prstGeom prst="rect">
            <a:avLst/>
          </a:prstGeom>
          <a:noFill/>
        </p:spPr>
        <p:txBody>
          <a:bodyPr wrap="none" rtlCol="0">
            <a:spAutoFit/>
          </a:bodyPr>
          <a:lstStyle/>
          <a:p>
            <a:r>
              <a:rPr lang="en-US" sz="2000" dirty="0" smtClean="0">
                <a:solidFill>
                  <a:srgbClr val="D09A08"/>
                </a:solidFill>
                <a:latin typeface="American Typewriter"/>
                <a:cs typeface="American Typewriter"/>
              </a:rPr>
              <a:t>Description</a:t>
            </a:r>
            <a:endParaRPr lang="en-US" sz="2000" dirty="0">
              <a:solidFill>
                <a:srgbClr val="D09A08"/>
              </a:solidFill>
              <a:latin typeface="American Typewriter"/>
              <a:cs typeface="American Typewriter"/>
            </a:endParaRPr>
          </a:p>
        </p:txBody>
      </p:sp>
      <p:sp>
        <p:nvSpPr>
          <p:cNvPr id="17" name="TextBox 16"/>
          <p:cNvSpPr txBox="1"/>
          <p:nvPr/>
        </p:nvSpPr>
        <p:spPr>
          <a:xfrm>
            <a:off x="3846664" y="7041315"/>
            <a:ext cx="2768166" cy="400110"/>
          </a:xfrm>
          <a:prstGeom prst="rect">
            <a:avLst/>
          </a:prstGeom>
          <a:noFill/>
        </p:spPr>
        <p:txBody>
          <a:bodyPr wrap="none" rtlCol="0">
            <a:spAutoFit/>
          </a:bodyPr>
          <a:lstStyle/>
          <a:p>
            <a:r>
              <a:rPr lang="en-US" sz="2000" dirty="0" smtClean="0">
                <a:solidFill>
                  <a:srgbClr val="7DA715"/>
                </a:solidFill>
                <a:latin typeface="Avenir Black"/>
                <a:cs typeface="Avenir Black"/>
              </a:rPr>
              <a:t>28 DECEMBER 2030</a:t>
            </a:r>
            <a:endParaRPr lang="en-US" sz="2000" dirty="0">
              <a:solidFill>
                <a:srgbClr val="7DA715"/>
              </a:solidFill>
              <a:latin typeface="Avenir Black"/>
              <a:cs typeface="Avenir Black"/>
            </a:endParaRPr>
          </a:p>
        </p:txBody>
      </p:sp>
      <p:sp>
        <p:nvSpPr>
          <p:cNvPr id="18" name="Rectangle 17"/>
          <p:cNvSpPr/>
          <p:nvPr/>
        </p:nvSpPr>
        <p:spPr>
          <a:xfrm>
            <a:off x="3855466" y="7442309"/>
            <a:ext cx="2425261" cy="1015663"/>
          </a:xfrm>
          <a:prstGeom prst="rect">
            <a:avLst/>
          </a:prstGeom>
        </p:spPr>
        <p:txBody>
          <a:bodyPr wrap="square">
            <a:spAutoFit/>
          </a:bodyPr>
          <a:lstStyle/>
          <a:p>
            <a:r>
              <a:rPr lang="ro-RO" sz="1200" dirty="0" smtClean="0">
                <a:solidFill>
                  <a:srgbClr val="FFFFFF"/>
                </a:solidFill>
                <a:latin typeface="American Typewriter"/>
                <a:cs typeface="American Typewriter"/>
              </a:rPr>
              <a:t>Lorem ipsum dolor sit amet, consectetur adipiscing elit, sed do eiusmod tempor incididunt ut labore et dolore magna aliqua. </a:t>
            </a:r>
            <a:endParaRPr lang="en-US" sz="1200" dirty="0"/>
          </a:p>
        </p:txBody>
      </p:sp>
      <p:sp>
        <p:nvSpPr>
          <p:cNvPr id="19" name="TextBox 18"/>
          <p:cNvSpPr txBox="1"/>
          <p:nvPr/>
        </p:nvSpPr>
        <p:spPr>
          <a:xfrm>
            <a:off x="5092033" y="8472236"/>
            <a:ext cx="1338038" cy="400110"/>
          </a:xfrm>
          <a:prstGeom prst="rect">
            <a:avLst/>
          </a:prstGeom>
          <a:noFill/>
        </p:spPr>
        <p:txBody>
          <a:bodyPr wrap="none" rtlCol="0">
            <a:spAutoFit/>
          </a:bodyPr>
          <a:lstStyle/>
          <a:p>
            <a:r>
              <a:rPr lang="en-US" sz="2000" dirty="0" smtClean="0">
                <a:solidFill>
                  <a:srgbClr val="D09A08"/>
                </a:solidFill>
                <a:latin typeface="Avenir Black"/>
                <a:cs typeface="Avenir Black"/>
              </a:rPr>
              <a:t>John Doe</a:t>
            </a:r>
            <a:endParaRPr lang="en-US" sz="2000" dirty="0">
              <a:solidFill>
                <a:srgbClr val="D09A08"/>
              </a:solidFill>
              <a:latin typeface="Avenir Black"/>
              <a:cs typeface="Avenir Black"/>
            </a:endParaRPr>
          </a:p>
        </p:txBody>
      </p:sp>
      <p:sp>
        <p:nvSpPr>
          <p:cNvPr id="20" name="Rectangle 19"/>
          <p:cNvSpPr/>
          <p:nvPr/>
        </p:nvSpPr>
        <p:spPr>
          <a:xfrm>
            <a:off x="5269064" y="8841604"/>
            <a:ext cx="1225937" cy="276999"/>
          </a:xfrm>
          <a:prstGeom prst="rect">
            <a:avLst/>
          </a:prstGeom>
        </p:spPr>
        <p:txBody>
          <a:bodyPr wrap="square">
            <a:spAutoFit/>
          </a:bodyPr>
          <a:lstStyle/>
          <a:p>
            <a:r>
              <a:rPr lang="ro-RO" sz="1200" dirty="0" smtClean="0">
                <a:solidFill>
                  <a:srgbClr val="FFFFFF"/>
                </a:solidFill>
                <a:latin typeface="+mj-lt"/>
                <a:cs typeface="American Typewriter"/>
              </a:rPr>
              <a:t>john@doe.com</a:t>
            </a:r>
            <a:endParaRPr lang="en-US" sz="1200" dirty="0">
              <a:latin typeface="+mj-lt"/>
            </a:endParaRPr>
          </a:p>
        </p:txBody>
      </p:sp>
      <p:cxnSp>
        <p:nvCxnSpPr>
          <p:cNvPr id="21" name="Straight Connector 20"/>
          <p:cNvCxnSpPr/>
          <p:nvPr/>
        </p:nvCxnSpPr>
        <p:spPr>
          <a:xfrm>
            <a:off x="5199959" y="8872346"/>
            <a:ext cx="1125188" cy="0"/>
          </a:xfrm>
          <a:prstGeom prst="line">
            <a:avLst/>
          </a:prstGeom>
          <a:ln w="12700" cmpd="sng">
            <a:solidFill>
              <a:srgbClr val="D09A08"/>
            </a:solidFill>
          </a:ln>
        </p:spPr>
        <p:style>
          <a:lnRef idx="1">
            <a:schemeClr val="dk1"/>
          </a:lnRef>
          <a:fillRef idx="0">
            <a:schemeClr val="dk1"/>
          </a:fillRef>
          <a:effectRef idx="0">
            <a:schemeClr val="dk1"/>
          </a:effectRef>
          <a:fontRef idx="minor">
            <a:schemeClr val="tx1"/>
          </a:fontRef>
        </p:style>
      </p:cxnSp>
      <p:sp>
        <p:nvSpPr>
          <p:cNvPr id="23" name="Rectangle 22"/>
          <p:cNvSpPr/>
          <p:nvPr/>
        </p:nvSpPr>
        <p:spPr>
          <a:xfrm>
            <a:off x="372182" y="9555974"/>
            <a:ext cx="1817124" cy="276999"/>
          </a:xfrm>
          <a:prstGeom prst="rect">
            <a:avLst/>
          </a:prstGeom>
        </p:spPr>
        <p:txBody>
          <a:bodyPr wrap="square">
            <a:spAutoFit/>
          </a:bodyPr>
          <a:lstStyle/>
          <a:p>
            <a:r>
              <a:rPr lang="ro-RO" sz="1200" dirty="0" smtClean="0">
                <a:solidFill>
                  <a:schemeClr val="bg2">
                    <a:lumMod val="75000"/>
                  </a:schemeClr>
                </a:solidFill>
                <a:latin typeface="+mj-lt"/>
                <a:cs typeface="American Typewriter"/>
              </a:rPr>
              <a:t>Edition X. December 2030</a:t>
            </a:r>
            <a:endParaRPr lang="en-US" sz="1200" dirty="0">
              <a:solidFill>
                <a:schemeClr val="bg2">
                  <a:lumMod val="75000"/>
                </a:schemeClr>
              </a:solidFill>
              <a:latin typeface="+mj-lt"/>
            </a:endParaRPr>
          </a:p>
        </p:txBody>
      </p:sp>
      <p:sp>
        <p:nvSpPr>
          <p:cNvPr id="24" name="TextBox 23"/>
          <p:cNvSpPr txBox="1"/>
          <p:nvPr/>
        </p:nvSpPr>
        <p:spPr>
          <a:xfrm>
            <a:off x="4271015" y="25580"/>
            <a:ext cx="2223986" cy="276999"/>
          </a:xfrm>
          <a:prstGeom prst="rect">
            <a:avLst/>
          </a:prstGeom>
          <a:noFill/>
        </p:spPr>
        <p:txBody>
          <a:bodyPr wrap="none" rtlCol="0">
            <a:spAutoFit/>
          </a:bodyPr>
          <a:lstStyle/>
          <a:p>
            <a:r>
              <a:rPr lang="en-US" sz="1200" dirty="0" smtClean="0">
                <a:solidFill>
                  <a:schemeClr val="bg2">
                    <a:lumMod val="25000"/>
                  </a:schemeClr>
                </a:solidFill>
                <a:latin typeface="+mj-lt"/>
                <a:cs typeface="American Typewriter"/>
              </a:rPr>
              <a:t>Mount Hill Middle School | 2030</a:t>
            </a:r>
            <a:endParaRPr lang="en-US" sz="1200" dirty="0">
              <a:solidFill>
                <a:schemeClr val="bg2">
                  <a:lumMod val="25000"/>
                </a:schemeClr>
              </a:solidFill>
              <a:latin typeface="+mj-lt"/>
              <a:cs typeface="American Typewriter"/>
            </a:endParaRPr>
          </a:p>
        </p:txBody>
      </p:sp>
    </p:spTree>
    <p:extLst>
      <p:ext uri="{BB962C8B-B14F-4D97-AF65-F5344CB8AC3E}">
        <p14:creationId xmlns:p14="http://schemas.microsoft.com/office/powerpoint/2010/main" val="2473983490"/>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929</TotalTime>
  <Words>122</Words>
  <Application>Microsoft Macintosh PowerPoint</Application>
  <PresentationFormat>A4 Paper (210x297 mm)</PresentationFormat>
  <Paragraphs>10</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Company>EEPIS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Achmad Subhan  Khalilullah</dc:creator>
  <cp:lastModifiedBy>Achmad Subhan  Khalilullah</cp:lastModifiedBy>
  <cp:revision>16</cp:revision>
  <dcterms:created xsi:type="dcterms:W3CDTF">2018-09-05T22:15:44Z</dcterms:created>
  <dcterms:modified xsi:type="dcterms:W3CDTF">2018-10-06T23:39:27Z</dcterms:modified>
</cp:coreProperties>
</file>