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C72C"/>
    <a:srgbClr val="0D273F"/>
    <a:srgbClr val="4DA8DC"/>
    <a:srgbClr val="3C95DC"/>
    <a:srgbClr val="2B7DC9"/>
    <a:srgbClr val="40A9BB"/>
    <a:srgbClr val="7DA715"/>
    <a:srgbClr val="D09A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9630" autoAdjust="0"/>
  </p:normalViewPr>
  <p:slideViewPr>
    <p:cSldViewPr snapToGrid="0" snapToObjects="1">
      <p:cViewPr>
        <p:scale>
          <a:sx n="72" d="100"/>
          <a:sy n="72" d="100"/>
        </p:scale>
        <p:origin x="-1808" y="-8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60F496-E6AA-0744-95FB-56D32DAB2DA4}" type="datetimeFigureOut">
              <a:rPr lang="en-US" smtClean="0"/>
              <a:t>10/7/18</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BD9798-8812-D646-8B0E-1BB44E70D8CE}" type="slidenum">
              <a:rPr lang="en-US" smtClean="0"/>
              <a:t>‹#›</a:t>
            </a:fld>
            <a:endParaRPr lang="en-US"/>
          </a:p>
        </p:txBody>
      </p:sp>
    </p:spTree>
    <p:extLst>
      <p:ext uri="{BB962C8B-B14F-4D97-AF65-F5344CB8AC3E}">
        <p14:creationId xmlns:p14="http://schemas.microsoft.com/office/powerpoint/2010/main" val="35575980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339931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552479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96701"/>
            <a:ext cx="4514850" cy="84522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177857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87203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297788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DF7803-2DF7-B34B-85F9-6FCAF87AA754}" type="datetimeFigureOut">
              <a:rPr lang="en-US" smtClean="0"/>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140190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DF7803-2DF7-B34B-85F9-6FCAF87AA754}" type="datetimeFigureOut">
              <a:rPr lang="en-US" smtClean="0"/>
              <a:t>10/7/18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420781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DF7803-2DF7-B34B-85F9-6FCAF87AA754}" type="datetimeFigureOut">
              <a:rPr lang="en-US" smtClean="0"/>
              <a:t>10/7/18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42350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F7803-2DF7-B34B-85F9-6FCAF87AA754}" type="datetimeFigureOut">
              <a:rPr lang="en-US" smtClean="0"/>
              <a:t>10/7/18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54014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F7803-2DF7-B34B-85F9-6FCAF87AA754}" type="datetimeFigureOut">
              <a:rPr lang="en-US" smtClean="0"/>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394341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F7803-2DF7-B34B-85F9-6FCAF87AA754}" type="datetimeFigureOut">
              <a:rPr lang="en-US" smtClean="0"/>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29043786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DDF7803-2DF7-B34B-85F9-6FCAF87AA754}" type="datetimeFigureOut">
              <a:rPr lang="en-US" smtClean="0"/>
              <a:t>10/7/18</a:t>
            </a:fld>
            <a:endParaRPr lang="en-US"/>
          </a:p>
        </p:txBody>
      </p:sp>
      <p:sp>
        <p:nvSpPr>
          <p:cNvPr id="5" name="Footer Placeholder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5A25D00D-8E63-974A-A05B-A49061EE99F2}" type="slidenum">
              <a:rPr lang="en-US" smtClean="0"/>
              <a:t>‹#›</a:t>
            </a:fld>
            <a:endParaRPr lang="en-US"/>
          </a:p>
        </p:txBody>
      </p:sp>
    </p:spTree>
    <p:extLst>
      <p:ext uri="{BB962C8B-B14F-4D97-AF65-F5344CB8AC3E}">
        <p14:creationId xmlns:p14="http://schemas.microsoft.com/office/powerpoint/2010/main" val="3630947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j0316973.jpg"/>
          <p:cNvPicPr>
            <a:picLocks noChangeAspect="1"/>
          </p:cNvPicPr>
          <p:nvPr/>
        </p:nvPicPr>
        <p:blipFill rotWithShape="1">
          <a:blip r:embed="rId2">
            <a:extLst>
              <a:ext uri="{28A0092B-C50C-407E-A947-70E740481C1C}">
                <a14:useLocalDpi xmlns:a14="http://schemas.microsoft.com/office/drawing/2010/main" val="0"/>
              </a:ext>
            </a:extLst>
          </a:blip>
          <a:srcRect l="17982" t="996" r="25967"/>
          <a:stretch/>
        </p:blipFill>
        <p:spPr>
          <a:xfrm>
            <a:off x="879" y="1333158"/>
            <a:ext cx="6858880" cy="7946364"/>
          </a:xfrm>
          <a:prstGeom prst="rect">
            <a:avLst/>
          </a:prstGeom>
        </p:spPr>
      </p:pic>
      <p:sp>
        <p:nvSpPr>
          <p:cNvPr id="5" name="Right Triangle 4"/>
          <p:cNvSpPr/>
          <p:nvPr/>
        </p:nvSpPr>
        <p:spPr>
          <a:xfrm rot="5400000">
            <a:off x="1130788" y="-1130788"/>
            <a:ext cx="4596424" cy="6858000"/>
          </a:xfrm>
          <a:prstGeom prst="rtTriangle">
            <a:avLst/>
          </a:prstGeom>
          <a:solidFill>
            <a:srgbClr val="0D273F"/>
          </a:solidFill>
          <a:ln>
            <a:noFill/>
          </a:ln>
          <a:effectLst>
            <a:outerShdw blurRad="206375" dist="508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ight Triangle 5"/>
          <p:cNvSpPr/>
          <p:nvPr/>
        </p:nvSpPr>
        <p:spPr>
          <a:xfrm rot="10800000">
            <a:off x="3810581" y="0"/>
            <a:ext cx="3048299" cy="5230110"/>
          </a:xfrm>
          <a:prstGeom prst="rtTriangle">
            <a:avLst/>
          </a:prstGeom>
          <a:solidFill>
            <a:srgbClr val="40A9BB"/>
          </a:solidFill>
          <a:ln>
            <a:noFill/>
          </a:ln>
          <a:effectLst>
            <a:outerShdw blurRad="317500" dist="215900" dir="8100000" algn="tr" rotWithShape="0">
              <a:prstClr val="black">
                <a:alpha val="24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ight Triangle 6"/>
          <p:cNvSpPr/>
          <p:nvPr/>
        </p:nvSpPr>
        <p:spPr>
          <a:xfrm rot="16200000">
            <a:off x="2327251" y="5394815"/>
            <a:ext cx="2205258" cy="6858000"/>
          </a:xfrm>
          <a:prstGeom prst="rtTriangle">
            <a:avLst/>
          </a:prstGeom>
          <a:solidFill>
            <a:srgbClr val="2B7DC9"/>
          </a:solidFill>
          <a:ln>
            <a:noFill/>
          </a:ln>
          <a:effectLst>
            <a:outerShdw blurRad="263525" dist="38100" dir="10800000" sx="102000" sy="102000" algn="r" rotWithShape="0">
              <a:prstClr val="black">
                <a:alpha val="61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ight Triangle 7"/>
          <p:cNvSpPr/>
          <p:nvPr/>
        </p:nvSpPr>
        <p:spPr>
          <a:xfrm>
            <a:off x="879" y="6753518"/>
            <a:ext cx="2699994" cy="3152482"/>
          </a:xfrm>
          <a:prstGeom prst="rtTriangle">
            <a:avLst/>
          </a:prstGeom>
          <a:solidFill>
            <a:srgbClr val="0D273F"/>
          </a:solidFill>
          <a:ln>
            <a:noFill/>
          </a:ln>
          <a:effectLst>
            <a:outerShdw blurRad="441325" sx="98000" sy="98000" algn="ctr" rotWithShape="0">
              <a:prstClr val="black">
                <a:alpha val="93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403116" y="483834"/>
            <a:ext cx="2549421" cy="769441"/>
          </a:xfrm>
          <a:prstGeom prst="rect">
            <a:avLst/>
          </a:prstGeom>
          <a:noFill/>
        </p:spPr>
        <p:txBody>
          <a:bodyPr wrap="none" rtlCol="0">
            <a:spAutoFit/>
          </a:bodyPr>
          <a:lstStyle/>
          <a:p>
            <a:r>
              <a:rPr lang="en-US" sz="4400" b="1" dirty="0" smtClean="0">
                <a:solidFill>
                  <a:schemeClr val="bg1"/>
                </a:solidFill>
              </a:rPr>
              <a:t>HEADLINE</a:t>
            </a:r>
            <a:endParaRPr lang="en-US" sz="4400" b="1" dirty="0">
              <a:solidFill>
                <a:schemeClr val="bg1"/>
              </a:solidFill>
            </a:endParaRPr>
          </a:p>
        </p:txBody>
      </p:sp>
      <p:sp>
        <p:nvSpPr>
          <p:cNvPr id="10" name="TextBox 9"/>
          <p:cNvSpPr txBox="1"/>
          <p:nvPr/>
        </p:nvSpPr>
        <p:spPr>
          <a:xfrm>
            <a:off x="404255" y="1051675"/>
            <a:ext cx="1828545" cy="954107"/>
          </a:xfrm>
          <a:prstGeom prst="rect">
            <a:avLst/>
          </a:prstGeom>
          <a:noFill/>
        </p:spPr>
        <p:txBody>
          <a:bodyPr wrap="none" rtlCol="0">
            <a:spAutoFit/>
          </a:bodyPr>
          <a:lstStyle/>
          <a:p>
            <a:r>
              <a:rPr lang="en-US" sz="2800" dirty="0" smtClean="0">
                <a:solidFill>
                  <a:srgbClr val="FFFFFF"/>
                </a:solidFill>
              </a:rPr>
              <a:t>BROCHURE</a:t>
            </a:r>
          </a:p>
          <a:p>
            <a:r>
              <a:rPr lang="en-US" sz="2800" dirty="0" smtClean="0">
                <a:solidFill>
                  <a:srgbClr val="FFFFFF"/>
                </a:solidFill>
              </a:rPr>
              <a:t>DESIGN</a:t>
            </a:r>
            <a:endParaRPr lang="en-US" sz="2800" dirty="0">
              <a:solidFill>
                <a:srgbClr val="FFFFFF"/>
              </a:solidFill>
            </a:endParaRPr>
          </a:p>
        </p:txBody>
      </p:sp>
      <p:sp>
        <p:nvSpPr>
          <p:cNvPr id="11" name="Hexagon 10"/>
          <p:cNvSpPr/>
          <p:nvPr/>
        </p:nvSpPr>
        <p:spPr>
          <a:xfrm>
            <a:off x="2952537" y="9186581"/>
            <a:ext cx="128104" cy="104320"/>
          </a:xfrm>
          <a:prstGeom prst="hexagon">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3055006" y="9105022"/>
            <a:ext cx="2425261" cy="707886"/>
          </a:xfrm>
          <a:prstGeom prst="rect">
            <a:avLst/>
          </a:prstGeom>
        </p:spPr>
        <p:txBody>
          <a:bodyPr wrap="square">
            <a:spAutoFit/>
          </a:bodyPr>
          <a:lstStyle/>
          <a:p>
            <a:r>
              <a:rPr lang="ro-RO" sz="1000" dirty="0" smtClean="0">
                <a:solidFill>
                  <a:srgbClr val="FFFFFF"/>
                </a:solidFill>
                <a:latin typeface="+mj-lt"/>
                <a:cs typeface="American Typewriter"/>
              </a:rPr>
              <a:t>Lorem ipsum dolor sit amet, consectetur adipiscing elit, sed do eiusmod tempor incididunt ut labore et dolore magna aliqua. </a:t>
            </a:r>
            <a:endParaRPr lang="en-US" sz="1000" dirty="0">
              <a:latin typeface="+mj-lt"/>
            </a:endParaRPr>
          </a:p>
        </p:txBody>
      </p:sp>
      <p:sp>
        <p:nvSpPr>
          <p:cNvPr id="13" name="TextBox 12"/>
          <p:cNvSpPr txBox="1"/>
          <p:nvPr/>
        </p:nvSpPr>
        <p:spPr>
          <a:xfrm>
            <a:off x="5270780" y="8236635"/>
            <a:ext cx="1397488" cy="1569660"/>
          </a:xfrm>
          <a:prstGeom prst="rect">
            <a:avLst/>
          </a:prstGeom>
          <a:noFill/>
        </p:spPr>
        <p:txBody>
          <a:bodyPr wrap="none" rtlCol="0">
            <a:spAutoFit/>
          </a:bodyPr>
          <a:lstStyle/>
          <a:p>
            <a:pPr algn="r"/>
            <a:r>
              <a:rPr lang="en-US" sz="2400" b="1" dirty="0" smtClean="0">
                <a:solidFill>
                  <a:srgbClr val="FFFFFF"/>
                </a:solidFill>
              </a:rPr>
              <a:t>LOREM</a:t>
            </a:r>
          </a:p>
          <a:p>
            <a:pPr algn="r"/>
            <a:r>
              <a:rPr lang="en-US" sz="2400" b="1" dirty="0" smtClean="0">
                <a:solidFill>
                  <a:srgbClr val="FFFFFF"/>
                </a:solidFill>
              </a:rPr>
              <a:t>IPSUM</a:t>
            </a:r>
          </a:p>
          <a:p>
            <a:pPr algn="r"/>
            <a:r>
              <a:rPr lang="en-US" sz="2400" b="1" dirty="0" smtClean="0">
                <a:solidFill>
                  <a:srgbClr val="FFFFFF"/>
                </a:solidFill>
              </a:rPr>
              <a:t>DOLOR</a:t>
            </a:r>
          </a:p>
          <a:p>
            <a:pPr algn="r"/>
            <a:r>
              <a:rPr lang="en-US" sz="2400" b="1" dirty="0" smtClean="0">
                <a:solidFill>
                  <a:srgbClr val="FFFFFF"/>
                </a:solidFill>
              </a:rPr>
              <a:t>SIT AMET</a:t>
            </a:r>
            <a:endParaRPr lang="en-US" sz="2400" b="1" dirty="0">
              <a:solidFill>
                <a:srgbClr val="FFFFFF"/>
              </a:solidFill>
            </a:endParaRPr>
          </a:p>
        </p:txBody>
      </p:sp>
      <p:sp>
        <p:nvSpPr>
          <p:cNvPr id="15" name="Oval 14"/>
          <p:cNvSpPr/>
          <p:nvPr/>
        </p:nvSpPr>
        <p:spPr>
          <a:xfrm>
            <a:off x="512748" y="2005782"/>
            <a:ext cx="347090" cy="347090"/>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Oval 15"/>
          <p:cNvSpPr/>
          <p:nvPr/>
        </p:nvSpPr>
        <p:spPr>
          <a:xfrm>
            <a:off x="1012238" y="2005782"/>
            <a:ext cx="347090" cy="347090"/>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Oval 16"/>
          <p:cNvSpPr/>
          <p:nvPr/>
        </p:nvSpPr>
        <p:spPr>
          <a:xfrm>
            <a:off x="1469768" y="2005782"/>
            <a:ext cx="347090" cy="347090"/>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Oval 18"/>
          <p:cNvSpPr/>
          <p:nvPr/>
        </p:nvSpPr>
        <p:spPr>
          <a:xfrm>
            <a:off x="5121229" y="294508"/>
            <a:ext cx="1038649" cy="1038649"/>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5270780" y="499611"/>
            <a:ext cx="741572" cy="646331"/>
          </a:xfrm>
          <a:prstGeom prst="rect">
            <a:avLst/>
          </a:prstGeom>
          <a:noFill/>
        </p:spPr>
        <p:txBody>
          <a:bodyPr wrap="none" rtlCol="0">
            <a:spAutoFit/>
          </a:bodyPr>
          <a:lstStyle/>
          <a:p>
            <a:r>
              <a:rPr lang="en-US" b="1" dirty="0" smtClean="0"/>
              <a:t>LOGO</a:t>
            </a:r>
          </a:p>
          <a:p>
            <a:r>
              <a:rPr lang="en-US" b="1" dirty="0" smtClean="0"/>
              <a:t>HERE</a:t>
            </a:r>
            <a:endParaRPr lang="en-US" b="1" dirty="0"/>
          </a:p>
        </p:txBody>
      </p:sp>
    </p:spTree>
    <p:extLst>
      <p:ext uri="{BB962C8B-B14F-4D97-AF65-F5344CB8AC3E}">
        <p14:creationId xmlns:p14="http://schemas.microsoft.com/office/powerpoint/2010/main" val="31259290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j031674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80" y="0"/>
            <a:ext cx="6888979" cy="4616087"/>
          </a:xfrm>
          <a:prstGeom prst="rect">
            <a:avLst/>
          </a:prstGeom>
        </p:spPr>
      </p:pic>
      <p:sp>
        <p:nvSpPr>
          <p:cNvPr id="7" name="Freeform 6"/>
          <p:cNvSpPr/>
          <p:nvPr/>
        </p:nvSpPr>
        <p:spPr>
          <a:xfrm>
            <a:off x="-30979" y="2819221"/>
            <a:ext cx="6877362" cy="7125505"/>
          </a:xfrm>
          <a:custGeom>
            <a:avLst/>
            <a:gdLst>
              <a:gd name="connsiteX0" fmla="*/ 30979 w 6877362"/>
              <a:gd name="connsiteY0" fmla="*/ 7125505 h 7125505"/>
              <a:gd name="connsiteX1" fmla="*/ 0 w 6877362"/>
              <a:gd name="connsiteY1" fmla="*/ 1734906 h 7125505"/>
              <a:gd name="connsiteX2" fmla="*/ 6877362 w 6877362"/>
              <a:gd name="connsiteY2" fmla="*/ 0 h 7125505"/>
              <a:gd name="connsiteX3" fmla="*/ 6877362 w 6877362"/>
              <a:gd name="connsiteY3" fmla="*/ 7125505 h 7125505"/>
              <a:gd name="connsiteX4" fmla="*/ 30979 w 6877362"/>
              <a:gd name="connsiteY4" fmla="*/ 7125505 h 712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7362" h="7125505">
                <a:moveTo>
                  <a:pt x="30979" y="7125505"/>
                </a:moveTo>
                <a:lnTo>
                  <a:pt x="0" y="1734906"/>
                </a:lnTo>
                <a:lnTo>
                  <a:pt x="6877362" y="0"/>
                </a:lnTo>
                <a:lnTo>
                  <a:pt x="6877362" y="7125505"/>
                </a:lnTo>
                <a:lnTo>
                  <a:pt x="30979" y="7125505"/>
                </a:lnTo>
                <a:close/>
              </a:path>
            </a:pathLst>
          </a:cu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TextBox 8"/>
          <p:cNvSpPr txBox="1"/>
          <p:nvPr/>
        </p:nvSpPr>
        <p:spPr>
          <a:xfrm>
            <a:off x="336691" y="4616088"/>
            <a:ext cx="2224039" cy="923330"/>
          </a:xfrm>
          <a:prstGeom prst="rect">
            <a:avLst/>
          </a:prstGeom>
          <a:noFill/>
        </p:spPr>
        <p:txBody>
          <a:bodyPr wrap="none" rtlCol="0">
            <a:spAutoFit/>
          </a:bodyPr>
          <a:lstStyle/>
          <a:p>
            <a:r>
              <a:rPr lang="en-US" sz="5400" dirty="0" smtClean="0">
                <a:solidFill>
                  <a:srgbClr val="4DA8DC"/>
                </a:solidFill>
                <a:latin typeface="Avenir Black"/>
                <a:cs typeface="Avenir Black"/>
              </a:rPr>
              <a:t>FLYER</a:t>
            </a:r>
            <a:endParaRPr lang="en-US" sz="5400" dirty="0">
              <a:solidFill>
                <a:srgbClr val="4DA8DC"/>
              </a:solidFill>
              <a:latin typeface="Avenir Black"/>
              <a:cs typeface="Avenir Black"/>
            </a:endParaRPr>
          </a:p>
        </p:txBody>
      </p:sp>
      <p:sp>
        <p:nvSpPr>
          <p:cNvPr id="11" name="TextBox 10"/>
          <p:cNvSpPr txBox="1"/>
          <p:nvPr/>
        </p:nvSpPr>
        <p:spPr>
          <a:xfrm>
            <a:off x="3766797" y="3518220"/>
            <a:ext cx="2723986" cy="1815882"/>
          </a:xfrm>
          <a:prstGeom prst="rect">
            <a:avLst/>
          </a:prstGeom>
          <a:noFill/>
        </p:spPr>
        <p:txBody>
          <a:bodyPr wrap="none" rtlCol="0">
            <a:spAutoFit/>
          </a:bodyPr>
          <a:lstStyle/>
          <a:p>
            <a:pPr algn="r"/>
            <a:r>
              <a:rPr lang="en-US" sz="2800" b="1" dirty="0" smtClean="0">
                <a:solidFill>
                  <a:schemeClr val="accent5">
                    <a:lumMod val="50000"/>
                  </a:schemeClr>
                </a:solidFill>
                <a:latin typeface="Helvetica"/>
                <a:cs typeface="Helvetica"/>
              </a:rPr>
              <a:t>LOREM</a:t>
            </a:r>
          </a:p>
          <a:p>
            <a:pPr algn="r"/>
            <a:r>
              <a:rPr lang="en-US" sz="2800" b="1" dirty="0" smtClean="0">
                <a:solidFill>
                  <a:schemeClr val="accent5">
                    <a:lumMod val="50000"/>
                  </a:schemeClr>
                </a:solidFill>
                <a:latin typeface="Helvetica"/>
                <a:cs typeface="Helvetica"/>
              </a:rPr>
              <a:t>TEMPOR</a:t>
            </a:r>
          </a:p>
          <a:p>
            <a:pPr algn="r"/>
            <a:r>
              <a:rPr lang="en-US" sz="2800" b="1" dirty="0" smtClean="0">
                <a:solidFill>
                  <a:schemeClr val="accent5">
                    <a:lumMod val="50000"/>
                  </a:schemeClr>
                </a:solidFill>
                <a:latin typeface="Helvetica"/>
                <a:cs typeface="Helvetica"/>
              </a:rPr>
              <a:t>CONSENT</a:t>
            </a:r>
          </a:p>
          <a:p>
            <a:pPr algn="r"/>
            <a:r>
              <a:rPr lang="en-US" sz="2800" b="1" dirty="0" smtClean="0">
                <a:solidFill>
                  <a:schemeClr val="accent5">
                    <a:lumMod val="50000"/>
                  </a:schemeClr>
                </a:solidFill>
                <a:latin typeface="Helvetica"/>
                <a:cs typeface="Helvetica"/>
              </a:rPr>
              <a:t>LOREM IPSUM</a:t>
            </a:r>
          </a:p>
        </p:txBody>
      </p:sp>
      <p:sp>
        <p:nvSpPr>
          <p:cNvPr id="12" name="TextBox 11"/>
          <p:cNvSpPr txBox="1"/>
          <p:nvPr/>
        </p:nvSpPr>
        <p:spPr>
          <a:xfrm>
            <a:off x="334277" y="5310818"/>
            <a:ext cx="2574000" cy="400110"/>
          </a:xfrm>
          <a:prstGeom prst="rect">
            <a:avLst/>
          </a:prstGeom>
          <a:noFill/>
        </p:spPr>
        <p:txBody>
          <a:bodyPr wrap="none" rtlCol="0">
            <a:spAutoFit/>
          </a:bodyPr>
          <a:lstStyle/>
          <a:p>
            <a:pPr algn="r"/>
            <a:r>
              <a:rPr lang="en-US" sz="2000" dirty="0" smtClean="0">
                <a:solidFill>
                  <a:schemeClr val="accent5">
                    <a:lumMod val="50000"/>
                  </a:schemeClr>
                </a:solidFill>
                <a:latin typeface="Avenir Black"/>
                <a:cs typeface="Avenir Black"/>
              </a:rPr>
              <a:t>TEMPLATE DESIGN</a:t>
            </a:r>
          </a:p>
        </p:txBody>
      </p:sp>
      <p:sp>
        <p:nvSpPr>
          <p:cNvPr id="13" name="TextBox 12"/>
          <p:cNvSpPr txBox="1"/>
          <p:nvPr/>
        </p:nvSpPr>
        <p:spPr>
          <a:xfrm>
            <a:off x="372182" y="6110925"/>
            <a:ext cx="3174493" cy="1200329"/>
          </a:xfrm>
          <a:prstGeom prst="rect">
            <a:avLst/>
          </a:prstGeom>
          <a:noFill/>
        </p:spPr>
        <p:txBody>
          <a:bodyPr wrap="square" rtlCol="0">
            <a:spAutoFit/>
          </a:bodyPr>
          <a:lstStyle/>
          <a:p>
            <a:r>
              <a:rPr lang="ro-RO" sz="1200" dirty="0" smtClean="0">
                <a:solidFill>
                  <a:schemeClr val="bg1">
                    <a:lumMod val="50000"/>
                  </a:schemeClr>
                </a:solidFill>
                <a:latin typeface="+mj-lt"/>
                <a:cs typeface="American Typewriter"/>
              </a:rPr>
              <a:t>        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bg1">
                  <a:lumMod val="50000"/>
                </a:schemeClr>
              </a:solidFill>
              <a:latin typeface="+mj-lt"/>
              <a:cs typeface="American Typewriter"/>
            </a:endParaRPr>
          </a:p>
        </p:txBody>
      </p:sp>
      <p:sp>
        <p:nvSpPr>
          <p:cNvPr id="14" name="TextBox 13"/>
          <p:cNvSpPr txBox="1"/>
          <p:nvPr/>
        </p:nvSpPr>
        <p:spPr>
          <a:xfrm>
            <a:off x="337226" y="5774950"/>
            <a:ext cx="2378052" cy="400110"/>
          </a:xfrm>
          <a:prstGeom prst="rect">
            <a:avLst/>
          </a:prstGeom>
          <a:noFill/>
        </p:spPr>
        <p:txBody>
          <a:bodyPr wrap="none" rtlCol="0">
            <a:spAutoFit/>
          </a:bodyPr>
          <a:lstStyle/>
          <a:p>
            <a:pPr algn="r"/>
            <a:r>
              <a:rPr lang="en-US" sz="2000" b="1" dirty="0" smtClean="0">
                <a:solidFill>
                  <a:schemeClr val="tx1">
                    <a:lumMod val="65000"/>
                    <a:lumOff val="35000"/>
                  </a:schemeClr>
                </a:solidFill>
                <a:latin typeface="Helvetica"/>
                <a:cs typeface="Helvetica"/>
              </a:rPr>
              <a:t>01 LOREM IPSUM</a:t>
            </a:r>
          </a:p>
        </p:txBody>
      </p:sp>
      <p:sp>
        <p:nvSpPr>
          <p:cNvPr id="15" name="TextBox 14"/>
          <p:cNvSpPr txBox="1"/>
          <p:nvPr/>
        </p:nvSpPr>
        <p:spPr>
          <a:xfrm>
            <a:off x="374174" y="7618119"/>
            <a:ext cx="3174493" cy="1200329"/>
          </a:xfrm>
          <a:prstGeom prst="rect">
            <a:avLst/>
          </a:prstGeom>
          <a:noFill/>
        </p:spPr>
        <p:txBody>
          <a:bodyPr wrap="square" rtlCol="0">
            <a:spAutoFit/>
          </a:bodyPr>
          <a:lstStyle/>
          <a:p>
            <a:r>
              <a:rPr lang="ro-RO" sz="1200" dirty="0" smtClean="0">
                <a:solidFill>
                  <a:schemeClr val="bg1">
                    <a:lumMod val="50000"/>
                  </a:schemeClr>
                </a:solidFill>
                <a:latin typeface="+mj-lt"/>
                <a:cs typeface="American Typewriter"/>
              </a:rPr>
              <a:t>        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bg1">
                  <a:lumMod val="50000"/>
                </a:schemeClr>
              </a:solidFill>
              <a:latin typeface="+mj-lt"/>
              <a:cs typeface="American Typewriter"/>
            </a:endParaRPr>
          </a:p>
        </p:txBody>
      </p:sp>
      <p:sp>
        <p:nvSpPr>
          <p:cNvPr id="16" name="TextBox 15"/>
          <p:cNvSpPr txBox="1"/>
          <p:nvPr/>
        </p:nvSpPr>
        <p:spPr>
          <a:xfrm>
            <a:off x="339218" y="7282144"/>
            <a:ext cx="2378052" cy="400110"/>
          </a:xfrm>
          <a:prstGeom prst="rect">
            <a:avLst/>
          </a:prstGeom>
          <a:noFill/>
        </p:spPr>
        <p:txBody>
          <a:bodyPr wrap="none" rtlCol="0">
            <a:spAutoFit/>
          </a:bodyPr>
          <a:lstStyle/>
          <a:p>
            <a:pPr algn="r"/>
            <a:r>
              <a:rPr lang="en-US" sz="2000" b="1" dirty="0" smtClean="0">
                <a:solidFill>
                  <a:schemeClr val="tx1">
                    <a:lumMod val="65000"/>
                    <a:lumOff val="35000"/>
                  </a:schemeClr>
                </a:solidFill>
                <a:latin typeface="Helvetica"/>
                <a:cs typeface="Helvetica"/>
              </a:rPr>
              <a:t>01 LOREM IPSUM</a:t>
            </a:r>
          </a:p>
        </p:txBody>
      </p:sp>
      <p:sp>
        <p:nvSpPr>
          <p:cNvPr id="17" name="TextBox 16"/>
          <p:cNvSpPr txBox="1"/>
          <p:nvPr/>
        </p:nvSpPr>
        <p:spPr>
          <a:xfrm>
            <a:off x="3581632" y="6092921"/>
            <a:ext cx="2909152" cy="1200329"/>
          </a:xfrm>
          <a:prstGeom prst="rect">
            <a:avLst/>
          </a:prstGeom>
          <a:noFill/>
        </p:spPr>
        <p:txBody>
          <a:bodyPr wrap="square" rtlCol="0">
            <a:spAutoFit/>
          </a:bodyPr>
          <a:lstStyle/>
          <a:p>
            <a:r>
              <a:rPr lang="ro-RO" sz="1200" dirty="0" smtClean="0">
                <a:solidFill>
                  <a:schemeClr val="bg1">
                    <a:lumMod val="50000"/>
                  </a:schemeClr>
                </a:solidFill>
                <a:latin typeface="+mj-lt"/>
                <a:cs typeface="American Typewriter"/>
              </a:rPr>
              <a:t>        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bg1">
                  <a:lumMod val="50000"/>
                </a:schemeClr>
              </a:solidFill>
              <a:latin typeface="+mj-lt"/>
              <a:cs typeface="American Typewriter"/>
            </a:endParaRPr>
          </a:p>
        </p:txBody>
      </p:sp>
      <p:sp>
        <p:nvSpPr>
          <p:cNvPr id="18" name="TextBox 17"/>
          <p:cNvSpPr txBox="1"/>
          <p:nvPr/>
        </p:nvSpPr>
        <p:spPr>
          <a:xfrm>
            <a:off x="3546675" y="5769773"/>
            <a:ext cx="2378052" cy="400110"/>
          </a:xfrm>
          <a:prstGeom prst="rect">
            <a:avLst/>
          </a:prstGeom>
          <a:noFill/>
        </p:spPr>
        <p:txBody>
          <a:bodyPr wrap="none" rtlCol="0">
            <a:spAutoFit/>
          </a:bodyPr>
          <a:lstStyle/>
          <a:p>
            <a:pPr algn="r"/>
            <a:r>
              <a:rPr lang="en-US" sz="2000" b="1" dirty="0" smtClean="0">
                <a:solidFill>
                  <a:schemeClr val="tx1">
                    <a:lumMod val="65000"/>
                    <a:lumOff val="35000"/>
                  </a:schemeClr>
                </a:solidFill>
                <a:latin typeface="Helvetica"/>
                <a:cs typeface="Helvetica"/>
              </a:rPr>
              <a:t>01 LOREM IPSUM</a:t>
            </a:r>
          </a:p>
        </p:txBody>
      </p:sp>
      <p:sp>
        <p:nvSpPr>
          <p:cNvPr id="19" name="TextBox 18"/>
          <p:cNvSpPr txBox="1"/>
          <p:nvPr/>
        </p:nvSpPr>
        <p:spPr>
          <a:xfrm>
            <a:off x="3583623" y="7612942"/>
            <a:ext cx="2907161" cy="1200329"/>
          </a:xfrm>
          <a:prstGeom prst="rect">
            <a:avLst/>
          </a:prstGeom>
          <a:noFill/>
        </p:spPr>
        <p:txBody>
          <a:bodyPr wrap="square" rtlCol="0">
            <a:spAutoFit/>
          </a:bodyPr>
          <a:lstStyle/>
          <a:p>
            <a:r>
              <a:rPr lang="ro-RO" sz="1200" dirty="0" smtClean="0">
                <a:solidFill>
                  <a:schemeClr val="bg1">
                    <a:lumMod val="50000"/>
                  </a:schemeClr>
                </a:solidFill>
                <a:latin typeface="+mj-lt"/>
                <a:cs typeface="American Typewriter"/>
              </a:rPr>
              <a:t>        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bg1">
                  <a:lumMod val="50000"/>
                </a:schemeClr>
              </a:solidFill>
              <a:latin typeface="+mj-lt"/>
              <a:cs typeface="American Typewriter"/>
            </a:endParaRPr>
          </a:p>
        </p:txBody>
      </p:sp>
      <p:sp>
        <p:nvSpPr>
          <p:cNvPr id="20" name="TextBox 19"/>
          <p:cNvSpPr txBox="1"/>
          <p:nvPr/>
        </p:nvSpPr>
        <p:spPr>
          <a:xfrm>
            <a:off x="3548667" y="7276967"/>
            <a:ext cx="2378052" cy="400110"/>
          </a:xfrm>
          <a:prstGeom prst="rect">
            <a:avLst/>
          </a:prstGeom>
          <a:noFill/>
        </p:spPr>
        <p:txBody>
          <a:bodyPr wrap="none" rtlCol="0">
            <a:spAutoFit/>
          </a:bodyPr>
          <a:lstStyle/>
          <a:p>
            <a:pPr algn="r"/>
            <a:r>
              <a:rPr lang="en-US" sz="2000" b="1" dirty="0" smtClean="0">
                <a:solidFill>
                  <a:schemeClr val="tx1">
                    <a:lumMod val="65000"/>
                    <a:lumOff val="35000"/>
                  </a:schemeClr>
                </a:solidFill>
                <a:latin typeface="Helvetica"/>
                <a:cs typeface="Helvetica"/>
              </a:rPr>
              <a:t>01 LOREM IPSUM</a:t>
            </a:r>
          </a:p>
        </p:txBody>
      </p:sp>
      <p:sp>
        <p:nvSpPr>
          <p:cNvPr id="21" name="Rounded Rectangle 20"/>
          <p:cNvSpPr/>
          <p:nvPr/>
        </p:nvSpPr>
        <p:spPr>
          <a:xfrm>
            <a:off x="374174" y="9274248"/>
            <a:ext cx="6116610" cy="397651"/>
          </a:xfrm>
          <a:prstGeom prst="roundRect">
            <a:avLst/>
          </a:prstGeom>
          <a:solidFill>
            <a:srgbClr val="0D273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1"/>
          <p:cNvSpPr txBox="1"/>
          <p:nvPr/>
        </p:nvSpPr>
        <p:spPr>
          <a:xfrm>
            <a:off x="787733" y="9320353"/>
            <a:ext cx="1095597" cy="276999"/>
          </a:xfrm>
          <a:prstGeom prst="rect">
            <a:avLst/>
          </a:prstGeom>
          <a:noFill/>
        </p:spPr>
        <p:txBody>
          <a:bodyPr wrap="none" rtlCol="0">
            <a:spAutoFit/>
          </a:bodyPr>
          <a:lstStyle/>
          <a:p>
            <a:r>
              <a:rPr lang="en-US" sz="1200" dirty="0" smtClean="0">
                <a:solidFill>
                  <a:srgbClr val="94C72C"/>
                </a:solidFill>
              </a:rPr>
              <a:t>LOREM IPSUM</a:t>
            </a:r>
            <a:endParaRPr lang="en-US" sz="1200" dirty="0">
              <a:solidFill>
                <a:srgbClr val="94C72C"/>
              </a:solidFill>
            </a:endParaRPr>
          </a:p>
        </p:txBody>
      </p:sp>
      <p:sp>
        <p:nvSpPr>
          <p:cNvPr id="23" name="Hexagon 22"/>
          <p:cNvSpPr/>
          <p:nvPr/>
        </p:nvSpPr>
        <p:spPr>
          <a:xfrm>
            <a:off x="688595" y="9408900"/>
            <a:ext cx="153826" cy="132609"/>
          </a:xfrm>
          <a:prstGeom prst="hexagon">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TextBox 23"/>
          <p:cNvSpPr txBox="1"/>
          <p:nvPr/>
        </p:nvSpPr>
        <p:spPr>
          <a:xfrm>
            <a:off x="2833073" y="9320353"/>
            <a:ext cx="1095597" cy="276999"/>
          </a:xfrm>
          <a:prstGeom prst="rect">
            <a:avLst/>
          </a:prstGeom>
          <a:noFill/>
        </p:spPr>
        <p:txBody>
          <a:bodyPr wrap="none" rtlCol="0">
            <a:spAutoFit/>
          </a:bodyPr>
          <a:lstStyle/>
          <a:p>
            <a:r>
              <a:rPr lang="en-US" sz="1200" dirty="0" smtClean="0">
                <a:solidFill>
                  <a:srgbClr val="94C72C"/>
                </a:solidFill>
              </a:rPr>
              <a:t>LOREM IPSUM</a:t>
            </a:r>
            <a:endParaRPr lang="en-US" sz="1200" dirty="0">
              <a:solidFill>
                <a:srgbClr val="94C72C"/>
              </a:solidFill>
            </a:endParaRPr>
          </a:p>
        </p:txBody>
      </p:sp>
      <p:sp>
        <p:nvSpPr>
          <p:cNvPr id="25" name="Hexagon 24"/>
          <p:cNvSpPr/>
          <p:nvPr/>
        </p:nvSpPr>
        <p:spPr>
          <a:xfrm>
            <a:off x="2733935" y="9408900"/>
            <a:ext cx="153826" cy="132609"/>
          </a:xfrm>
          <a:prstGeom prst="hexagon">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TextBox 25"/>
          <p:cNvSpPr txBox="1"/>
          <p:nvPr/>
        </p:nvSpPr>
        <p:spPr>
          <a:xfrm>
            <a:off x="4959260" y="9320353"/>
            <a:ext cx="1095597" cy="276999"/>
          </a:xfrm>
          <a:prstGeom prst="rect">
            <a:avLst/>
          </a:prstGeom>
          <a:noFill/>
        </p:spPr>
        <p:txBody>
          <a:bodyPr wrap="none" rtlCol="0">
            <a:spAutoFit/>
          </a:bodyPr>
          <a:lstStyle/>
          <a:p>
            <a:r>
              <a:rPr lang="en-US" sz="1200" dirty="0" smtClean="0">
                <a:solidFill>
                  <a:srgbClr val="94C72C"/>
                </a:solidFill>
              </a:rPr>
              <a:t>LOREM IPSUM</a:t>
            </a:r>
            <a:endParaRPr lang="en-US" sz="1200" dirty="0">
              <a:solidFill>
                <a:srgbClr val="94C72C"/>
              </a:solidFill>
            </a:endParaRPr>
          </a:p>
        </p:txBody>
      </p:sp>
      <p:sp>
        <p:nvSpPr>
          <p:cNvPr id="27" name="Hexagon 26"/>
          <p:cNvSpPr/>
          <p:nvPr/>
        </p:nvSpPr>
        <p:spPr>
          <a:xfrm>
            <a:off x="4860122" y="9408900"/>
            <a:ext cx="153826" cy="132609"/>
          </a:xfrm>
          <a:prstGeom prst="hexagon">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796923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946</TotalTime>
  <Words>226</Words>
  <Application>Microsoft Macintosh PowerPoint</Application>
  <PresentationFormat>A4 Paper (210x297 mm)</PresentationFormat>
  <Paragraphs>27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Manager/>
  <Company>edutechspot.com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flyer template for school project</dc:title>
  <dc:subject/>
  <dc:creator>Aliv Faizal M</dc:creator>
  <cp:keywords>free flyer template for school project</cp:keywords>
  <dc:description/>
  <cp:lastModifiedBy>Achmad Subhan  Khalilullah</cp:lastModifiedBy>
  <cp:revision>17</cp:revision>
  <dcterms:created xsi:type="dcterms:W3CDTF">2018-09-05T22:15:44Z</dcterms:created>
  <dcterms:modified xsi:type="dcterms:W3CDTF">2018-10-06T23:25:46Z</dcterms:modified>
  <cp:category/>
</cp:coreProperties>
</file>